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  <p:sldMasterId id="2147483702" r:id="rId3"/>
    <p:sldMasterId id="2147483709" r:id="rId4"/>
    <p:sldMasterId id="2147483723" r:id="rId5"/>
    <p:sldMasterId id="2147483736" r:id="rId6"/>
    <p:sldMasterId id="2147483741" r:id="rId7"/>
  </p:sldMasterIdLst>
  <p:notesMasterIdLst>
    <p:notesMasterId r:id="rId29"/>
  </p:notesMasterIdLst>
  <p:sldIdLst>
    <p:sldId id="11088822" r:id="rId8"/>
    <p:sldId id="11088849" r:id="rId9"/>
    <p:sldId id="256" r:id="rId10"/>
    <p:sldId id="259" r:id="rId11"/>
    <p:sldId id="258" r:id="rId12"/>
    <p:sldId id="11088850" r:id="rId13"/>
    <p:sldId id="11088848" r:id="rId14"/>
    <p:sldId id="11088847" r:id="rId15"/>
    <p:sldId id="307" r:id="rId16"/>
    <p:sldId id="11088851" r:id="rId17"/>
    <p:sldId id="11088852" r:id="rId18"/>
    <p:sldId id="552" r:id="rId19"/>
    <p:sldId id="11088838" r:id="rId20"/>
    <p:sldId id="694" r:id="rId21"/>
    <p:sldId id="11088845" r:id="rId22"/>
    <p:sldId id="11088846" r:id="rId23"/>
    <p:sldId id="11088844" r:id="rId24"/>
    <p:sldId id="11088839" r:id="rId25"/>
    <p:sldId id="11088841" r:id="rId26"/>
    <p:sldId id="11088842" r:id="rId27"/>
    <p:sldId id="11088843" r:id="rId2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Livvic" panose="020B0604020202020204" charset="0"/>
      <p:regular r:id="rId42"/>
      <p:bold r:id="rId43"/>
      <p:italic r:id="rId44"/>
      <p:boldItalic r:id="rId45"/>
    </p:embeddedFont>
    <p:embeddedFont>
      <p:font typeface="Manrope" panose="020B0604020202020204" charset="0"/>
      <p:regular r:id="rId46"/>
      <p:bold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PT Serif" panose="020B0604020202020204" charset="0"/>
      <p:regular r:id="rId52"/>
      <p:bold r:id="rId53"/>
      <p:italic r:id="rId54"/>
      <p:boldItalic r:id="rId55"/>
    </p:embeddedFont>
    <p:embeddedFont>
      <p:font typeface="Quintessential" panose="020B0604020202020204" charset="0"/>
      <p:regular r:id="rId56"/>
      <p:bold r:id="rId57"/>
      <p:italic r:id="rId58"/>
      <p:boldItalic r:id="rId59"/>
    </p:embeddedFont>
    <p:embeddedFont>
      <p:font typeface="Roboto Condensed Light" panose="020B0604020202020204" charset="0"/>
      <p:regular r:id="rId60"/>
      <p:italic r:id="rId61"/>
    </p:embeddedFont>
    <p:embeddedFont>
      <p:font typeface="Stoke" panose="020B0604020202020204" charset="0"/>
      <p:regular r:id="rId62"/>
    </p:embeddedFont>
    <p:embeddedFont>
      <p:font typeface="Stoke Light" panose="020B0604020202020204" charset="0"/>
      <p:regular r:id="rId63"/>
      <p:bold r:id="rId64"/>
    </p:embeddedFont>
    <p:embeddedFont>
      <p:font typeface="Tahoma" panose="020B0604030504040204" pitchFamily="3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EB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A63DA9-C8BD-4145-AE98-E871CF030469}">
  <a:tblStyle styleId="{CAA63DA9-C8BD-4145-AE98-E871CF0304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4"/>
    <p:restoredTop sz="94595"/>
  </p:normalViewPr>
  <p:slideViewPr>
    <p:cSldViewPr snapToGrid="0">
      <p:cViewPr varScale="1">
        <p:scale>
          <a:sx n="85" d="100"/>
          <a:sy n="85" d="100"/>
        </p:scale>
        <p:origin x="82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2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5169a06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05169a06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04f3223452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104f3223452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04f322345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04f322345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104f3223452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104f3223452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A59B4-AF1D-B145-BC44-B61B7A02F54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3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62775" y="538750"/>
            <a:ext cx="6073200" cy="19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Font typeface="Stoke Light"/>
              <a:buNone/>
              <a:defRPr sz="3500">
                <a:latin typeface="Stoke Light"/>
                <a:ea typeface="Stoke Light"/>
                <a:cs typeface="Stoke Light"/>
                <a:sym typeface="Stoke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88025" y="2962156"/>
            <a:ext cx="3845100" cy="4443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166002" y="3665937"/>
            <a:ext cx="3178428" cy="2247482"/>
          </a:xfrm>
          <a:custGeom>
            <a:avLst/>
            <a:gdLst/>
            <a:ahLst/>
            <a:cxnLst/>
            <a:rect l="l" t="t" r="r" b="b"/>
            <a:pathLst>
              <a:path w="89964" h="63623" extrusionOk="0">
                <a:moveTo>
                  <a:pt x="0" y="0"/>
                </a:moveTo>
                <a:lnTo>
                  <a:pt x="0" y="62508"/>
                </a:lnTo>
                <a:cubicBezTo>
                  <a:pt x="2398" y="63249"/>
                  <a:pt x="4892" y="63622"/>
                  <a:pt x="7397" y="63622"/>
                </a:cubicBezTo>
                <a:cubicBezTo>
                  <a:pt x="7951" y="63622"/>
                  <a:pt x="8506" y="63604"/>
                  <a:pt x="9061" y="63567"/>
                </a:cubicBezTo>
                <a:cubicBezTo>
                  <a:pt x="19681" y="62817"/>
                  <a:pt x="29266" y="55662"/>
                  <a:pt x="34350" y="46303"/>
                </a:cubicBezTo>
                <a:cubicBezTo>
                  <a:pt x="36135" y="43017"/>
                  <a:pt x="37529" y="39338"/>
                  <a:pt x="40398" y="36933"/>
                </a:cubicBezTo>
                <a:cubicBezTo>
                  <a:pt x="45160" y="32945"/>
                  <a:pt x="52126" y="33778"/>
                  <a:pt x="58305" y="33088"/>
                </a:cubicBezTo>
                <a:cubicBezTo>
                  <a:pt x="63056" y="32552"/>
                  <a:pt x="67592" y="30933"/>
                  <a:pt x="71664" y="28504"/>
                </a:cubicBezTo>
                <a:cubicBezTo>
                  <a:pt x="79379" y="23896"/>
                  <a:pt x="85463" y="16371"/>
                  <a:pt x="88273" y="7787"/>
                </a:cubicBezTo>
                <a:cubicBezTo>
                  <a:pt x="89094" y="5251"/>
                  <a:pt x="89666" y="2643"/>
                  <a:pt x="89964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4162" y="4746032"/>
            <a:ext cx="9252320" cy="397471"/>
          </a:xfrm>
          <a:custGeom>
            <a:avLst/>
            <a:gdLst/>
            <a:ahLst/>
            <a:cxnLst/>
            <a:rect l="l" t="t" r="r" b="b"/>
            <a:pathLst>
              <a:path w="286228" h="12420" extrusionOk="0">
                <a:moveTo>
                  <a:pt x="61342" y="1"/>
                </a:moveTo>
                <a:cubicBezTo>
                  <a:pt x="59056" y="120"/>
                  <a:pt x="56758" y="180"/>
                  <a:pt x="54436" y="180"/>
                </a:cubicBezTo>
                <a:lnTo>
                  <a:pt x="1" y="180"/>
                </a:lnTo>
                <a:lnTo>
                  <a:pt x="1" y="12419"/>
                </a:lnTo>
                <a:cubicBezTo>
                  <a:pt x="24212" y="12404"/>
                  <a:pt x="133606" y="12350"/>
                  <a:pt x="209909" y="12350"/>
                </a:cubicBezTo>
                <a:cubicBezTo>
                  <a:pt x="253232" y="12350"/>
                  <a:pt x="285887" y="12367"/>
                  <a:pt x="286227" y="12419"/>
                </a:cubicBezTo>
                <a:cubicBezTo>
                  <a:pt x="285953" y="12288"/>
                  <a:pt x="286013" y="5406"/>
                  <a:pt x="286108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-416876" y="3687184"/>
            <a:ext cx="3262871" cy="1938788"/>
            <a:chOff x="-265475" y="-583700"/>
            <a:chExt cx="3845004" cy="2284690"/>
          </a:xfrm>
        </p:grpSpPr>
        <p:sp>
          <p:nvSpPr>
            <p:cNvPr id="14" name="Google Shape;14;p2"/>
            <p:cNvSpPr/>
            <p:nvPr/>
          </p:nvSpPr>
          <p:spPr>
            <a:xfrm>
              <a:off x="-265475" y="-583700"/>
              <a:ext cx="3845004" cy="2284690"/>
            </a:xfrm>
            <a:custGeom>
              <a:avLst/>
              <a:gdLst/>
              <a:ahLst/>
              <a:cxnLst/>
              <a:rect l="l" t="t" r="r" b="b"/>
              <a:pathLst>
                <a:path w="120147" h="71391" fill="none" extrusionOk="0">
                  <a:moveTo>
                    <a:pt x="117217" y="1"/>
                  </a:moveTo>
                  <a:cubicBezTo>
                    <a:pt x="118920" y="6168"/>
                    <a:pt x="120146" y="12895"/>
                    <a:pt x="117777" y="18848"/>
                  </a:cubicBezTo>
                  <a:cubicBezTo>
                    <a:pt x="114681" y="26635"/>
                    <a:pt x="106085" y="31004"/>
                    <a:pt x="97763" y="32005"/>
                  </a:cubicBezTo>
                  <a:cubicBezTo>
                    <a:pt x="89440" y="33005"/>
                    <a:pt x="81058" y="31350"/>
                    <a:pt x="72700" y="30707"/>
                  </a:cubicBezTo>
                  <a:cubicBezTo>
                    <a:pt x="64330" y="30076"/>
                    <a:pt x="55376" y="30623"/>
                    <a:pt x="48483" y="35398"/>
                  </a:cubicBezTo>
                  <a:cubicBezTo>
                    <a:pt x="38934" y="42030"/>
                    <a:pt x="35790" y="54936"/>
                    <a:pt x="27170" y="62746"/>
                  </a:cubicBezTo>
                  <a:cubicBezTo>
                    <a:pt x="19979" y="69247"/>
                    <a:pt x="9120" y="71390"/>
                    <a:pt x="0" y="68116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65475" y="-583700"/>
              <a:ext cx="3637340" cy="2161225"/>
            </a:xfrm>
            <a:custGeom>
              <a:avLst/>
              <a:gdLst/>
              <a:ahLst/>
              <a:cxnLst/>
              <a:rect l="l" t="t" r="r" b="b"/>
              <a:pathLst>
                <a:path w="113658" h="67533" fill="none" extrusionOk="0">
                  <a:moveTo>
                    <a:pt x="110883" y="1"/>
                  </a:moveTo>
                  <a:cubicBezTo>
                    <a:pt x="112491" y="5835"/>
                    <a:pt x="113657" y="12205"/>
                    <a:pt x="111419" y="17824"/>
                  </a:cubicBezTo>
                  <a:cubicBezTo>
                    <a:pt x="108502" y="25194"/>
                    <a:pt x="100358" y="29326"/>
                    <a:pt x="92488" y="30266"/>
                  </a:cubicBezTo>
                  <a:cubicBezTo>
                    <a:pt x="84606" y="31219"/>
                    <a:pt x="76677" y="29647"/>
                    <a:pt x="68771" y="29052"/>
                  </a:cubicBezTo>
                  <a:cubicBezTo>
                    <a:pt x="60853" y="28445"/>
                    <a:pt x="52388" y="28980"/>
                    <a:pt x="45863" y="33493"/>
                  </a:cubicBezTo>
                  <a:cubicBezTo>
                    <a:pt x="36826" y="39756"/>
                    <a:pt x="33862" y="51971"/>
                    <a:pt x="25706" y="59353"/>
                  </a:cubicBezTo>
                  <a:cubicBezTo>
                    <a:pt x="18907" y="65509"/>
                    <a:pt x="8632" y="67533"/>
                    <a:pt x="0" y="64425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65475" y="-583700"/>
              <a:ext cx="3429676" cy="2037791"/>
            </a:xfrm>
            <a:custGeom>
              <a:avLst/>
              <a:gdLst/>
              <a:ahLst/>
              <a:cxnLst/>
              <a:rect l="l" t="t" r="r" b="b"/>
              <a:pathLst>
                <a:path w="107169" h="63676" fill="none" extrusionOk="0">
                  <a:moveTo>
                    <a:pt x="104561" y="1"/>
                  </a:moveTo>
                  <a:cubicBezTo>
                    <a:pt x="106061" y="5501"/>
                    <a:pt x="107168" y="11502"/>
                    <a:pt x="105061" y="16812"/>
                  </a:cubicBezTo>
                  <a:cubicBezTo>
                    <a:pt x="102299" y="23765"/>
                    <a:pt x="94619" y="27647"/>
                    <a:pt x="87202" y="28540"/>
                  </a:cubicBezTo>
                  <a:cubicBezTo>
                    <a:pt x="79772" y="29433"/>
                    <a:pt x="72295" y="27956"/>
                    <a:pt x="64842" y="27397"/>
                  </a:cubicBezTo>
                  <a:cubicBezTo>
                    <a:pt x="57377" y="26825"/>
                    <a:pt x="49399" y="27314"/>
                    <a:pt x="43244" y="31576"/>
                  </a:cubicBezTo>
                  <a:cubicBezTo>
                    <a:pt x="34719" y="37481"/>
                    <a:pt x="31921" y="49007"/>
                    <a:pt x="24230" y="55960"/>
                  </a:cubicBezTo>
                  <a:cubicBezTo>
                    <a:pt x="17824" y="61770"/>
                    <a:pt x="8132" y="63675"/>
                    <a:pt x="0" y="60746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65475" y="-583700"/>
              <a:ext cx="3222012" cy="1914326"/>
            </a:xfrm>
            <a:custGeom>
              <a:avLst/>
              <a:gdLst/>
              <a:ahLst/>
              <a:cxnLst/>
              <a:rect l="l" t="t" r="r" b="b"/>
              <a:pathLst>
                <a:path w="100680" h="59818" fill="none" extrusionOk="0">
                  <a:moveTo>
                    <a:pt x="98227" y="1"/>
                  </a:moveTo>
                  <a:cubicBezTo>
                    <a:pt x="99644" y="5168"/>
                    <a:pt x="100680" y="10800"/>
                    <a:pt x="98703" y="15788"/>
                  </a:cubicBezTo>
                  <a:cubicBezTo>
                    <a:pt x="96096" y="22325"/>
                    <a:pt x="88892" y="25980"/>
                    <a:pt x="81915" y="26813"/>
                  </a:cubicBezTo>
                  <a:cubicBezTo>
                    <a:pt x="74938" y="27647"/>
                    <a:pt x="67914" y="26266"/>
                    <a:pt x="60913" y="25730"/>
                  </a:cubicBezTo>
                  <a:cubicBezTo>
                    <a:pt x="53912" y="25206"/>
                    <a:pt x="46399" y="25659"/>
                    <a:pt x="40624" y="29659"/>
                  </a:cubicBezTo>
                  <a:cubicBezTo>
                    <a:pt x="32623" y="35219"/>
                    <a:pt x="29992" y="46030"/>
                    <a:pt x="22765" y="52567"/>
                  </a:cubicBezTo>
                  <a:cubicBezTo>
                    <a:pt x="16740" y="58020"/>
                    <a:pt x="7644" y="59818"/>
                    <a:pt x="0" y="57067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65475" y="-583700"/>
              <a:ext cx="3013963" cy="1790860"/>
            </a:xfrm>
            <a:custGeom>
              <a:avLst/>
              <a:gdLst/>
              <a:ahLst/>
              <a:cxnLst/>
              <a:rect l="l" t="t" r="r" b="b"/>
              <a:pathLst>
                <a:path w="94179" h="55960" fill="none" extrusionOk="0">
                  <a:moveTo>
                    <a:pt x="91893" y="1"/>
                  </a:moveTo>
                  <a:cubicBezTo>
                    <a:pt x="93214" y="4835"/>
                    <a:pt x="94179" y="10109"/>
                    <a:pt x="92333" y="14764"/>
                  </a:cubicBezTo>
                  <a:cubicBezTo>
                    <a:pt x="89904" y="20884"/>
                    <a:pt x="83165" y="24301"/>
                    <a:pt x="76641" y="25087"/>
                  </a:cubicBezTo>
                  <a:cubicBezTo>
                    <a:pt x="70116" y="25873"/>
                    <a:pt x="63544" y="24575"/>
                    <a:pt x="56996" y="24075"/>
                  </a:cubicBezTo>
                  <a:cubicBezTo>
                    <a:pt x="50447" y="23575"/>
                    <a:pt x="43422" y="24004"/>
                    <a:pt x="38017" y="27754"/>
                  </a:cubicBezTo>
                  <a:cubicBezTo>
                    <a:pt x="30528" y="32945"/>
                    <a:pt x="28063" y="43065"/>
                    <a:pt x="21312" y="49185"/>
                  </a:cubicBezTo>
                  <a:cubicBezTo>
                    <a:pt x="15657" y="54281"/>
                    <a:pt x="7144" y="55960"/>
                    <a:pt x="0" y="53388"/>
                  </a:cubicBezTo>
                </a:path>
              </a:pathLst>
            </a:custGeom>
            <a:solidFill>
              <a:srgbClr val="EDBC79"/>
            </a:solidFill>
            <a:ln w="1905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2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0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4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8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1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70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54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1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2" y="3762969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125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76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5216100" y="2068675"/>
            <a:ext cx="1644900" cy="2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4648200" y="2455025"/>
            <a:ext cx="2212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702163" y="3212575"/>
            <a:ext cx="1644900" cy="2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solidFill>
                  <a:schemeClr val="dk2"/>
                </a:solidFill>
                <a:latin typeface="Stoke"/>
                <a:ea typeface="Stoke"/>
                <a:cs typeface="Stoke"/>
                <a:sym typeface="Stok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134263" y="3584575"/>
            <a:ext cx="2212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/>
          <p:nvPr/>
        </p:nvSpPr>
        <p:spPr>
          <a:xfrm rot="10800000">
            <a:off x="95" y="2390533"/>
            <a:ext cx="3460954" cy="2752967"/>
          </a:xfrm>
          <a:custGeom>
            <a:avLst/>
            <a:gdLst/>
            <a:ahLst/>
            <a:cxnLst/>
            <a:rect l="l" t="t" r="r" b="b"/>
            <a:pathLst>
              <a:path w="89965" h="63623" extrusionOk="0">
                <a:moveTo>
                  <a:pt x="1" y="0"/>
                </a:moveTo>
                <a:cubicBezTo>
                  <a:pt x="298" y="2655"/>
                  <a:pt x="858" y="5263"/>
                  <a:pt x="1691" y="7787"/>
                </a:cubicBezTo>
                <a:cubicBezTo>
                  <a:pt x="4489" y="16383"/>
                  <a:pt x="10585" y="23896"/>
                  <a:pt x="18300" y="28504"/>
                </a:cubicBezTo>
                <a:cubicBezTo>
                  <a:pt x="22372" y="30933"/>
                  <a:pt x="26909" y="32564"/>
                  <a:pt x="31659" y="33088"/>
                </a:cubicBezTo>
                <a:cubicBezTo>
                  <a:pt x="37839" y="33778"/>
                  <a:pt x="44804" y="32945"/>
                  <a:pt x="49566" y="36945"/>
                </a:cubicBezTo>
                <a:cubicBezTo>
                  <a:pt x="52424" y="39350"/>
                  <a:pt x="53817" y="43017"/>
                  <a:pt x="55603" y="46304"/>
                </a:cubicBezTo>
                <a:cubicBezTo>
                  <a:pt x="60687" y="55662"/>
                  <a:pt x="70271" y="62829"/>
                  <a:pt x="80892" y="63568"/>
                </a:cubicBezTo>
                <a:cubicBezTo>
                  <a:pt x="81447" y="63604"/>
                  <a:pt x="82003" y="63623"/>
                  <a:pt x="82559" y="63623"/>
                </a:cubicBezTo>
                <a:cubicBezTo>
                  <a:pt x="85063" y="63623"/>
                  <a:pt x="87557" y="63251"/>
                  <a:pt x="89964" y="62520"/>
                </a:cubicBezTo>
                <a:lnTo>
                  <a:pt x="89964" y="0"/>
                </a:ln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>
            <a:off x="6516948" y="-607881"/>
            <a:ext cx="3349631" cy="1990675"/>
            <a:chOff x="5593901" y="-570394"/>
            <a:chExt cx="3813766" cy="2266510"/>
          </a:xfrm>
        </p:grpSpPr>
        <p:sp>
          <p:nvSpPr>
            <p:cNvPr id="42" name="Google Shape;42;p5"/>
            <p:cNvSpPr/>
            <p:nvPr/>
          </p:nvSpPr>
          <p:spPr>
            <a:xfrm>
              <a:off x="5593901" y="-570394"/>
              <a:ext cx="3813766" cy="2266510"/>
            </a:xfrm>
            <a:custGeom>
              <a:avLst/>
              <a:gdLst/>
              <a:ahLst/>
              <a:cxnLst/>
              <a:rect l="l" t="t" r="r" b="b"/>
              <a:pathLst>
                <a:path w="120147" h="71403" fill="none" extrusionOk="0">
                  <a:moveTo>
                    <a:pt x="2918" y="1"/>
                  </a:moveTo>
                  <a:cubicBezTo>
                    <a:pt x="1227" y="6180"/>
                    <a:pt x="1" y="12907"/>
                    <a:pt x="2358" y="18848"/>
                  </a:cubicBezTo>
                  <a:cubicBezTo>
                    <a:pt x="5454" y="26647"/>
                    <a:pt x="14050" y="31005"/>
                    <a:pt x="22385" y="32005"/>
                  </a:cubicBezTo>
                  <a:cubicBezTo>
                    <a:pt x="30707" y="33005"/>
                    <a:pt x="39089" y="31350"/>
                    <a:pt x="47447" y="30719"/>
                  </a:cubicBezTo>
                  <a:cubicBezTo>
                    <a:pt x="55806" y="30088"/>
                    <a:pt x="64771" y="30636"/>
                    <a:pt x="71653" y="35422"/>
                  </a:cubicBezTo>
                  <a:cubicBezTo>
                    <a:pt x="81213" y="42042"/>
                    <a:pt x="84357" y="54948"/>
                    <a:pt x="92977" y="62759"/>
                  </a:cubicBezTo>
                  <a:cubicBezTo>
                    <a:pt x="100168" y="69259"/>
                    <a:pt x="111027" y="71402"/>
                    <a:pt x="120147" y="6812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5799878" y="-570394"/>
              <a:ext cx="3607789" cy="2144047"/>
            </a:xfrm>
            <a:custGeom>
              <a:avLst/>
              <a:gdLst/>
              <a:ahLst/>
              <a:cxnLst/>
              <a:rect l="l" t="t" r="r" b="b"/>
              <a:pathLst>
                <a:path w="113658" h="67545" fill="none" extrusionOk="0">
                  <a:moveTo>
                    <a:pt x="2763" y="1"/>
                  </a:moveTo>
                  <a:cubicBezTo>
                    <a:pt x="1168" y="5847"/>
                    <a:pt x="1" y="12205"/>
                    <a:pt x="2239" y="17836"/>
                  </a:cubicBezTo>
                  <a:cubicBezTo>
                    <a:pt x="5168" y="25206"/>
                    <a:pt x="13300" y="29326"/>
                    <a:pt x="21170" y="30278"/>
                  </a:cubicBezTo>
                  <a:cubicBezTo>
                    <a:pt x="29052" y="31219"/>
                    <a:pt x="36982" y="29659"/>
                    <a:pt x="44887" y="29064"/>
                  </a:cubicBezTo>
                  <a:cubicBezTo>
                    <a:pt x="52793" y="28457"/>
                    <a:pt x="61270" y="28981"/>
                    <a:pt x="67783" y="33493"/>
                  </a:cubicBezTo>
                  <a:cubicBezTo>
                    <a:pt x="76832" y="39768"/>
                    <a:pt x="79797" y="51983"/>
                    <a:pt x="87952" y="59353"/>
                  </a:cubicBezTo>
                  <a:cubicBezTo>
                    <a:pt x="94763" y="65509"/>
                    <a:pt x="105026" y="67545"/>
                    <a:pt x="113658" y="6443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6005855" y="-570394"/>
              <a:ext cx="3401812" cy="2021616"/>
            </a:xfrm>
            <a:custGeom>
              <a:avLst/>
              <a:gdLst/>
              <a:ahLst/>
              <a:cxnLst/>
              <a:rect l="l" t="t" r="r" b="b"/>
              <a:pathLst>
                <a:path w="107169" h="63688" fill="none" extrusionOk="0">
                  <a:moveTo>
                    <a:pt x="2608" y="1"/>
                  </a:moveTo>
                  <a:cubicBezTo>
                    <a:pt x="1096" y="5513"/>
                    <a:pt x="1" y="11514"/>
                    <a:pt x="2108" y="16812"/>
                  </a:cubicBezTo>
                  <a:cubicBezTo>
                    <a:pt x="4870" y="23766"/>
                    <a:pt x="12538" y="27659"/>
                    <a:pt x="19968" y="28552"/>
                  </a:cubicBezTo>
                  <a:cubicBezTo>
                    <a:pt x="27397" y="29445"/>
                    <a:pt x="34874" y="27969"/>
                    <a:pt x="42327" y="27397"/>
                  </a:cubicBezTo>
                  <a:cubicBezTo>
                    <a:pt x="49781" y="26826"/>
                    <a:pt x="57770" y="27326"/>
                    <a:pt x="63925" y="31588"/>
                  </a:cubicBezTo>
                  <a:cubicBezTo>
                    <a:pt x="72450" y="37493"/>
                    <a:pt x="75248" y="49007"/>
                    <a:pt x="82940" y="55972"/>
                  </a:cubicBezTo>
                  <a:cubicBezTo>
                    <a:pt x="89345" y="61770"/>
                    <a:pt x="99037" y="63687"/>
                    <a:pt x="107169" y="6075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6211832" y="-570394"/>
              <a:ext cx="3195835" cy="1899154"/>
            </a:xfrm>
            <a:custGeom>
              <a:avLst/>
              <a:gdLst/>
              <a:ahLst/>
              <a:cxnLst/>
              <a:rect l="l" t="t" r="r" b="b"/>
              <a:pathLst>
                <a:path w="100680" h="59830" fill="none" extrusionOk="0">
                  <a:moveTo>
                    <a:pt x="2453" y="1"/>
                  </a:moveTo>
                  <a:cubicBezTo>
                    <a:pt x="1036" y="5180"/>
                    <a:pt x="1" y="10812"/>
                    <a:pt x="1989" y="15800"/>
                  </a:cubicBezTo>
                  <a:cubicBezTo>
                    <a:pt x="4585" y="22325"/>
                    <a:pt x="11776" y="25980"/>
                    <a:pt x="18753" y="26826"/>
                  </a:cubicBezTo>
                  <a:cubicBezTo>
                    <a:pt x="25730" y="27659"/>
                    <a:pt x="32755" y="26278"/>
                    <a:pt x="39768" y="25742"/>
                  </a:cubicBezTo>
                  <a:cubicBezTo>
                    <a:pt x="46768" y="25206"/>
                    <a:pt x="54269" y="25671"/>
                    <a:pt x="60044" y="29671"/>
                  </a:cubicBezTo>
                  <a:cubicBezTo>
                    <a:pt x="68057" y="35219"/>
                    <a:pt x="70688" y="46042"/>
                    <a:pt x="77903" y="52579"/>
                  </a:cubicBezTo>
                  <a:cubicBezTo>
                    <a:pt x="83928" y="58032"/>
                    <a:pt x="93024" y="59830"/>
                    <a:pt x="100680" y="5707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6417809" y="-570394"/>
              <a:ext cx="2989477" cy="1776691"/>
            </a:xfrm>
            <a:custGeom>
              <a:avLst/>
              <a:gdLst/>
              <a:ahLst/>
              <a:cxnLst/>
              <a:rect l="l" t="t" r="r" b="b"/>
              <a:pathLst>
                <a:path w="94179" h="55972" fill="none" extrusionOk="0">
                  <a:moveTo>
                    <a:pt x="2298" y="1"/>
                  </a:moveTo>
                  <a:cubicBezTo>
                    <a:pt x="977" y="4847"/>
                    <a:pt x="1" y="10121"/>
                    <a:pt x="1846" y="14776"/>
                  </a:cubicBezTo>
                  <a:cubicBezTo>
                    <a:pt x="4275" y="20884"/>
                    <a:pt x="11014" y="24301"/>
                    <a:pt x="17538" y="25087"/>
                  </a:cubicBezTo>
                  <a:cubicBezTo>
                    <a:pt x="24063" y="25873"/>
                    <a:pt x="30635" y="24575"/>
                    <a:pt x="37184" y="24087"/>
                  </a:cubicBezTo>
                  <a:cubicBezTo>
                    <a:pt x="43732" y="23587"/>
                    <a:pt x="50757" y="24016"/>
                    <a:pt x="56162" y="27754"/>
                  </a:cubicBezTo>
                  <a:cubicBezTo>
                    <a:pt x="63651" y="32957"/>
                    <a:pt x="66116" y="43078"/>
                    <a:pt x="72879" y="49185"/>
                  </a:cubicBezTo>
                  <a:cubicBezTo>
                    <a:pt x="78510" y="54293"/>
                    <a:pt x="87023" y="55972"/>
                    <a:pt x="94179" y="5340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5"/>
          <p:cNvSpPr/>
          <p:nvPr/>
        </p:nvSpPr>
        <p:spPr>
          <a:xfrm>
            <a:off x="191873" y="1182952"/>
            <a:ext cx="266097" cy="238704"/>
          </a:xfrm>
          <a:custGeom>
            <a:avLst/>
            <a:gdLst/>
            <a:ahLst/>
            <a:cxnLst/>
            <a:rect l="l" t="t" r="r" b="b"/>
            <a:pathLst>
              <a:path w="8383" h="7520" extrusionOk="0">
                <a:moveTo>
                  <a:pt x="4199" y="0"/>
                </a:moveTo>
                <a:cubicBezTo>
                  <a:pt x="3157" y="0"/>
                  <a:pt x="2121" y="430"/>
                  <a:pt x="1381" y="1273"/>
                </a:cubicBezTo>
                <a:cubicBezTo>
                  <a:pt x="0" y="2821"/>
                  <a:pt x="143" y="5202"/>
                  <a:pt x="1703" y="6571"/>
                </a:cubicBezTo>
                <a:cubicBezTo>
                  <a:pt x="2421" y="7207"/>
                  <a:pt x="3311" y="7520"/>
                  <a:pt x="4197" y="7520"/>
                </a:cubicBezTo>
                <a:cubicBezTo>
                  <a:pt x="5235" y="7520"/>
                  <a:pt x="6268" y="7091"/>
                  <a:pt x="7013" y="6250"/>
                </a:cubicBezTo>
                <a:cubicBezTo>
                  <a:pt x="8382" y="4702"/>
                  <a:pt x="8239" y="2320"/>
                  <a:pt x="6691" y="939"/>
                </a:cubicBezTo>
                <a:cubicBezTo>
                  <a:pt x="5975" y="310"/>
                  <a:pt x="5085" y="0"/>
                  <a:pt x="4199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136283" y="1858895"/>
            <a:ext cx="139857" cy="119764"/>
          </a:xfrm>
          <a:custGeom>
            <a:avLst/>
            <a:gdLst/>
            <a:ahLst/>
            <a:cxnLst/>
            <a:rect l="l" t="t" r="r" b="b"/>
            <a:pathLst>
              <a:path w="4406" h="3773" extrusionOk="0">
                <a:moveTo>
                  <a:pt x="1882" y="1"/>
                </a:moveTo>
                <a:cubicBezTo>
                  <a:pt x="846" y="1"/>
                  <a:pt x="1" y="846"/>
                  <a:pt x="1" y="1882"/>
                </a:cubicBezTo>
                <a:cubicBezTo>
                  <a:pt x="1" y="3018"/>
                  <a:pt x="928" y="3773"/>
                  <a:pt x="1896" y="3773"/>
                </a:cubicBezTo>
                <a:cubicBezTo>
                  <a:pt x="2358" y="3773"/>
                  <a:pt x="2830" y="3601"/>
                  <a:pt x="3215" y="3216"/>
                </a:cubicBezTo>
                <a:cubicBezTo>
                  <a:pt x="4406" y="2037"/>
                  <a:pt x="3561" y="1"/>
                  <a:pt x="1882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5666144">
            <a:off x="5069384" y="4828817"/>
            <a:ext cx="139858" cy="119765"/>
          </a:xfrm>
          <a:custGeom>
            <a:avLst/>
            <a:gdLst/>
            <a:ahLst/>
            <a:cxnLst/>
            <a:rect l="l" t="t" r="r" b="b"/>
            <a:pathLst>
              <a:path w="4406" h="3773" extrusionOk="0">
                <a:moveTo>
                  <a:pt x="1882" y="1"/>
                </a:moveTo>
                <a:cubicBezTo>
                  <a:pt x="846" y="1"/>
                  <a:pt x="1" y="846"/>
                  <a:pt x="1" y="1882"/>
                </a:cubicBezTo>
                <a:cubicBezTo>
                  <a:pt x="1" y="3018"/>
                  <a:pt x="928" y="3773"/>
                  <a:pt x="1896" y="3773"/>
                </a:cubicBezTo>
                <a:cubicBezTo>
                  <a:pt x="2358" y="3773"/>
                  <a:pt x="2830" y="3601"/>
                  <a:pt x="3215" y="3216"/>
                </a:cubicBezTo>
                <a:cubicBezTo>
                  <a:pt x="4406" y="2037"/>
                  <a:pt x="3561" y="1"/>
                  <a:pt x="1882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8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5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3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6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3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0964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8" y="-6259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1" y="3778457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7006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609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6" y="2096777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4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332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38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36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7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1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89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49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8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-1233143" y="-2586694"/>
            <a:ext cx="5324882" cy="3738337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9"/>
          <p:cNvGrpSpPr/>
          <p:nvPr/>
        </p:nvGrpSpPr>
        <p:grpSpPr>
          <a:xfrm>
            <a:off x="-339284" y="-1745388"/>
            <a:ext cx="2749402" cy="3083349"/>
            <a:chOff x="-438834" y="-2090488"/>
            <a:chExt cx="2749402" cy="3083349"/>
          </a:xfrm>
        </p:grpSpPr>
        <p:sp>
          <p:nvSpPr>
            <p:cNvPr id="96" name="Google Shape;96;p9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9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859300" y="1542825"/>
            <a:ext cx="4564800" cy="109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3859350" y="767350"/>
            <a:ext cx="45648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6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1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55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86" indent="0">
              <a:buNone/>
              <a:defRPr sz="2849"/>
            </a:lvl2pPr>
            <a:lvl3pPr marL="914172" indent="0">
              <a:buNone/>
              <a:defRPr sz="2399"/>
            </a:lvl3pPr>
            <a:lvl4pPr marL="1371257" indent="0">
              <a:buNone/>
              <a:defRPr sz="2024"/>
            </a:lvl4pPr>
            <a:lvl5pPr marL="1828343" indent="0">
              <a:buNone/>
              <a:defRPr sz="2024"/>
            </a:lvl5pPr>
            <a:lvl6pPr marL="2285429" indent="0">
              <a:buNone/>
              <a:defRPr sz="2024"/>
            </a:lvl6pPr>
            <a:lvl7pPr marL="2742514" indent="0">
              <a:buNone/>
              <a:defRPr sz="2024"/>
            </a:lvl7pPr>
            <a:lvl8pPr marL="3199600" indent="0">
              <a:buNone/>
              <a:defRPr sz="2024"/>
            </a:lvl8pPr>
            <a:lvl9pPr marL="3656686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69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31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7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952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09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9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96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73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84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85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51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12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5716" y="1505693"/>
            <a:ext cx="2088573" cy="2088573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 defTabSz="342892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875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44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7355774" y="69000"/>
            <a:ext cx="771772" cy="703645"/>
          </a:xfrm>
          <a:custGeom>
            <a:avLst/>
            <a:gdLst/>
            <a:ahLst/>
            <a:cxnLst/>
            <a:rect l="l" t="t" r="r" b="b"/>
            <a:pathLst>
              <a:path w="24039" h="21917" extrusionOk="0">
                <a:moveTo>
                  <a:pt x="12009" y="1"/>
                </a:moveTo>
                <a:cubicBezTo>
                  <a:pt x="7006" y="1"/>
                  <a:pt x="2483" y="3455"/>
                  <a:pt x="1334" y="8548"/>
                </a:cubicBezTo>
                <a:cubicBezTo>
                  <a:pt x="0" y="14441"/>
                  <a:pt x="3703" y="20311"/>
                  <a:pt x="9608" y="21644"/>
                </a:cubicBezTo>
                <a:cubicBezTo>
                  <a:pt x="10420" y="21828"/>
                  <a:pt x="11231" y="21916"/>
                  <a:pt x="12030" y="21916"/>
                </a:cubicBezTo>
                <a:cubicBezTo>
                  <a:pt x="17033" y="21916"/>
                  <a:pt x="21555" y="18462"/>
                  <a:pt x="22705" y="13370"/>
                </a:cubicBezTo>
                <a:cubicBezTo>
                  <a:pt x="24039" y="7476"/>
                  <a:pt x="20336" y="1606"/>
                  <a:pt x="14430" y="273"/>
                </a:cubicBezTo>
                <a:cubicBezTo>
                  <a:pt x="13619" y="89"/>
                  <a:pt x="12808" y="1"/>
                  <a:pt x="12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3"/>
          <p:cNvSpPr/>
          <p:nvPr/>
        </p:nvSpPr>
        <p:spPr>
          <a:xfrm>
            <a:off x="1274497" y="520485"/>
            <a:ext cx="142065" cy="120940"/>
          </a:xfrm>
          <a:custGeom>
            <a:avLst/>
            <a:gdLst/>
            <a:ahLst/>
            <a:cxnLst/>
            <a:rect l="l" t="t" r="r" b="b"/>
            <a:pathLst>
              <a:path w="4425" h="3767" extrusionOk="0">
                <a:moveTo>
                  <a:pt x="2290" y="1"/>
                </a:moveTo>
                <a:cubicBezTo>
                  <a:pt x="1593" y="1"/>
                  <a:pt x="894" y="373"/>
                  <a:pt x="567" y="1122"/>
                </a:cubicBezTo>
                <a:cubicBezTo>
                  <a:pt x="0" y="2427"/>
                  <a:pt x="1007" y="3767"/>
                  <a:pt x="2280" y="3767"/>
                </a:cubicBezTo>
                <a:cubicBezTo>
                  <a:pt x="2505" y="3767"/>
                  <a:pt x="2738" y="3725"/>
                  <a:pt x="2972" y="3634"/>
                </a:cubicBezTo>
                <a:cubicBezTo>
                  <a:pt x="3936" y="3253"/>
                  <a:pt x="4424" y="2158"/>
                  <a:pt x="4043" y="1193"/>
                </a:cubicBezTo>
                <a:cubicBezTo>
                  <a:pt x="3734" y="400"/>
                  <a:pt x="3013" y="1"/>
                  <a:pt x="22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-351750" y="-1442512"/>
            <a:ext cx="3197144" cy="2638710"/>
            <a:chOff x="-351750" y="-1442512"/>
            <a:chExt cx="3197144" cy="2638710"/>
          </a:xfrm>
        </p:grpSpPr>
        <p:sp>
          <p:nvSpPr>
            <p:cNvPr id="127" name="Google Shape;127;p13"/>
            <p:cNvSpPr/>
            <p:nvPr/>
          </p:nvSpPr>
          <p:spPr>
            <a:xfrm>
              <a:off x="-113627" y="-1141303"/>
              <a:ext cx="2959022" cy="2337501"/>
            </a:xfrm>
            <a:custGeom>
              <a:avLst/>
              <a:gdLst/>
              <a:ahLst/>
              <a:cxnLst/>
              <a:rect l="l" t="t" r="r" b="b"/>
              <a:pathLst>
                <a:path w="92167" h="72808" fill="none" extrusionOk="0">
                  <a:moveTo>
                    <a:pt x="92167" y="1"/>
                  </a:moveTo>
                  <a:cubicBezTo>
                    <a:pt x="86345" y="537"/>
                    <a:pt x="81737" y="5430"/>
                    <a:pt x="79439" y="10800"/>
                  </a:cubicBezTo>
                  <a:cubicBezTo>
                    <a:pt x="77141" y="16181"/>
                    <a:pt x="76605" y="22111"/>
                    <a:pt x="75415" y="27837"/>
                  </a:cubicBezTo>
                  <a:cubicBezTo>
                    <a:pt x="74224" y="33552"/>
                    <a:pt x="72176" y="39458"/>
                    <a:pt x="67700" y="43208"/>
                  </a:cubicBezTo>
                  <a:cubicBezTo>
                    <a:pt x="59710" y="49876"/>
                    <a:pt x="47899" y="47257"/>
                    <a:pt x="37517" y="47876"/>
                  </a:cubicBezTo>
                  <a:cubicBezTo>
                    <a:pt x="21813" y="48804"/>
                    <a:pt x="6942" y="58687"/>
                    <a:pt x="1" y="7280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-193119" y="-1241824"/>
              <a:ext cx="2959407" cy="2337854"/>
            </a:xfrm>
            <a:custGeom>
              <a:avLst/>
              <a:gdLst/>
              <a:ahLst/>
              <a:cxnLst/>
              <a:rect l="l" t="t" r="r" b="b"/>
              <a:pathLst>
                <a:path w="92179" h="72819" fill="none" extrusionOk="0">
                  <a:moveTo>
                    <a:pt x="92178" y="0"/>
                  </a:moveTo>
                  <a:cubicBezTo>
                    <a:pt x="86356" y="548"/>
                    <a:pt x="81748" y="5430"/>
                    <a:pt x="79439" y="10811"/>
                  </a:cubicBezTo>
                  <a:cubicBezTo>
                    <a:pt x="77141" y="16181"/>
                    <a:pt x="76617" y="22122"/>
                    <a:pt x="75426" y="27837"/>
                  </a:cubicBezTo>
                  <a:cubicBezTo>
                    <a:pt x="74236" y="33564"/>
                    <a:pt x="72188" y="39458"/>
                    <a:pt x="67699" y="43208"/>
                  </a:cubicBezTo>
                  <a:cubicBezTo>
                    <a:pt x="59710" y="49876"/>
                    <a:pt x="47899" y="47256"/>
                    <a:pt x="37529" y="47875"/>
                  </a:cubicBezTo>
                  <a:cubicBezTo>
                    <a:pt x="21812" y="48804"/>
                    <a:pt x="6941" y="58686"/>
                    <a:pt x="0" y="7281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-272258" y="-1342345"/>
              <a:ext cx="2959022" cy="2337854"/>
            </a:xfrm>
            <a:custGeom>
              <a:avLst/>
              <a:gdLst/>
              <a:ahLst/>
              <a:cxnLst/>
              <a:rect l="l" t="t" r="r" b="b"/>
              <a:pathLst>
                <a:path w="92167" h="72819" fill="none" extrusionOk="0">
                  <a:moveTo>
                    <a:pt x="92167" y="0"/>
                  </a:moveTo>
                  <a:cubicBezTo>
                    <a:pt x="86345" y="548"/>
                    <a:pt x="81737" y="5441"/>
                    <a:pt x="79439" y="10811"/>
                  </a:cubicBezTo>
                  <a:cubicBezTo>
                    <a:pt x="77141" y="16181"/>
                    <a:pt x="76605" y="22122"/>
                    <a:pt x="75415" y="27849"/>
                  </a:cubicBezTo>
                  <a:cubicBezTo>
                    <a:pt x="74224" y="33564"/>
                    <a:pt x="72176" y="39457"/>
                    <a:pt x="67688" y="43208"/>
                  </a:cubicBezTo>
                  <a:cubicBezTo>
                    <a:pt x="59710" y="49875"/>
                    <a:pt x="47899" y="47268"/>
                    <a:pt x="37517" y="47875"/>
                  </a:cubicBezTo>
                  <a:cubicBezTo>
                    <a:pt x="21813" y="48804"/>
                    <a:pt x="6942" y="58686"/>
                    <a:pt x="1" y="7281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-351750" y="-1442512"/>
              <a:ext cx="2959407" cy="2337886"/>
            </a:xfrm>
            <a:custGeom>
              <a:avLst/>
              <a:gdLst/>
              <a:ahLst/>
              <a:cxnLst/>
              <a:rect l="l" t="t" r="r" b="b"/>
              <a:pathLst>
                <a:path w="92179" h="72820" fill="none" extrusionOk="0">
                  <a:moveTo>
                    <a:pt x="92178" y="1"/>
                  </a:moveTo>
                  <a:cubicBezTo>
                    <a:pt x="86356" y="536"/>
                    <a:pt x="81748" y="5430"/>
                    <a:pt x="79439" y="10800"/>
                  </a:cubicBezTo>
                  <a:cubicBezTo>
                    <a:pt x="77141" y="16181"/>
                    <a:pt x="76617" y="22110"/>
                    <a:pt x="75426" y="27837"/>
                  </a:cubicBezTo>
                  <a:cubicBezTo>
                    <a:pt x="74235" y="33552"/>
                    <a:pt x="72176" y="39458"/>
                    <a:pt x="67687" y="43196"/>
                  </a:cubicBezTo>
                  <a:cubicBezTo>
                    <a:pt x="59698" y="49864"/>
                    <a:pt x="47887" y="47256"/>
                    <a:pt x="37517" y="47864"/>
                  </a:cubicBezTo>
                  <a:cubicBezTo>
                    <a:pt x="21812" y="48804"/>
                    <a:pt x="6941" y="58686"/>
                    <a:pt x="0" y="72819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3"/>
          <p:cNvSpPr/>
          <p:nvPr/>
        </p:nvSpPr>
        <p:spPr>
          <a:xfrm>
            <a:off x="8483193" y="986521"/>
            <a:ext cx="269136" cy="241494"/>
          </a:xfrm>
          <a:custGeom>
            <a:avLst/>
            <a:gdLst/>
            <a:ahLst/>
            <a:cxnLst/>
            <a:rect l="l" t="t" r="r" b="b"/>
            <a:pathLst>
              <a:path w="8383" h="7522" extrusionOk="0">
                <a:moveTo>
                  <a:pt x="4190" y="1"/>
                </a:moveTo>
                <a:cubicBezTo>
                  <a:pt x="3304" y="1"/>
                  <a:pt x="2415" y="311"/>
                  <a:pt x="1703" y="941"/>
                </a:cubicBezTo>
                <a:cubicBezTo>
                  <a:pt x="143" y="2322"/>
                  <a:pt x="0" y="4703"/>
                  <a:pt x="1369" y="6251"/>
                </a:cubicBezTo>
                <a:cubicBezTo>
                  <a:pt x="2114" y="7092"/>
                  <a:pt x="3150" y="7521"/>
                  <a:pt x="4190" y="7521"/>
                </a:cubicBezTo>
                <a:cubicBezTo>
                  <a:pt x="5077" y="7521"/>
                  <a:pt x="5967" y="7209"/>
                  <a:pt x="6680" y="6572"/>
                </a:cubicBezTo>
                <a:cubicBezTo>
                  <a:pt x="8239" y="5203"/>
                  <a:pt x="8382" y="2822"/>
                  <a:pt x="7001" y="1262"/>
                </a:cubicBezTo>
                <a:cubicBezTo>
                  <a:pt x="6262" y="427"/>
                  <a:pt x="5228" y="1"/>
                  <a:pt x="4190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8874232" y="718540"/>
            <a:ext cx="141069" cy="120747"/>
          </a:xfrm>
          <a:custGeom>
            <a:avLst/>
            <a:gdLst/>
            <a:ahLst/>
            <a:cxnLst/>
            <a:rect l="l" t="t" r="r" b="b"/>
            <a:pathLst>
              <a:path w="4394" h="3761" extrusionOk="0">
                <a:moveTo>
                  <a:pt x="2534" y="1"/>
                </a:moveTo>
                <a:cubicBezTo>
                  <a:pt x="2527" y="1"/>
                  <a:pt x="2520" y="1"/>
                  <a:pt x="2512" y="1"/>
                </a:cubicBezTo>
                <a:cubicBezTo>
                  <a:pt x="834" y="1"/>
                  <a:pt x="0" y="2025"/>
                  <a:pt x="1179" y="3204"/>
                </a:cubicBezTo>
                <a:cubicBezTo>
                  <a:pt x="1564" y="3589"/>
                  <a:pt x="2036" y="3761"/>
                  <a:pt x="2498" y="3761"/>
                </a:cubicBezTo>
                <a:cubicBezTo>
                  <a:pt x="3467" y="3761"/>
                  <a:pt x="4394" y="3006"/>
                  <a:pt x="4394" y="1870"/>
                </a:cubicBezTo>
                <a:cubicBezTo>
                  <a:pt x="4394" y="842"/>
                  <a:pt x="3560" y="1"/>
                  <a:pt x="2534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0" y="4746025"/>
            <a:ext cx="9178616" cy="397471"/>
          </a:xfrm>
          <a:custGeom>
            <a:avLst/>
            <a:gdLst/>
            <a:ahLst/>
            <a:cxnLst/>
            <a:rect l="l" t="t" r="r" b="b"/>
            <a:pathLst>
              <a:path w="286228" h="12420" extrusionOk="0">
                <a:moveTo>
                  <a:pt x="61342" y="1"/>
                </a:moveTo>
                <a:cubicBezTo>
                  <a:pt x="59056" y="120"/>
                  <a:pt x="56758" y="180"/>
                  <a:pt x="54436" y="180"/>
                </a:cubicBezTo>
                <a:lnTo>
                  <a:pt x="1" y="180"/>
                </a:lnTo>
                <a:lnTo>
                  <a:pt x="1" y="12419"/>
                </a:lnTo>
                <a:cubicBezTo>
                  <a:pt x="24212" y="12404"/>
                  <a:pt x="133606" y="12350"/>
                  <a:pt x="209909" y="12350"/>
                </a:cubicBezTo>
                <a:cubicBezTo>
                  <a:pt x="253232" y="12350"/>
                  <a:pt x="285887" y="12367"/>
                  <a:pt x="286227" y="12419"/>
                </a:cubicBezTo>
                <a:cubicBezTo>
                  <a:pt x="285953" y="12288"/>
                  <a:pt x="286013" y="5406"/>
                  <a:pt x="286108" y="1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/>
          </p:nvPr>
        </p:nvSpPr>
        <p:spPr>
          <a:xfrm>
            <a:off x="2965785" y="1522602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4809550" y="1522602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2" hasCustomPrompt="1"/>
          </p:nvPr>
        </p:nvSpPr>
        <p:spPr>
          <a:xfrm>
            <a:off x="2034910" y="1522602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3"/>
          </p:nvPr>
        </p:nvSpPr>
        <p:spPr>
          <a:xfrm>
            <a:off x="2965785" y="2229506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4809550" y="2229506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5" hasCustomPrompt="1"/>
          </p:nvPr>
        </p:nvSpPr>
        <p:spPr>
          <a:xfrm>
            <a:off x="2034910" y="2229506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6"/>
          </p:nvPr>
        </p:nvSpPr>
        <p:spPr>
          <a:xfrm>
            <a:off x="2965785" y="2936411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7"/>
          </p:nvPr>
        </p:nvSpPr>
        <p:spPr>
          <a:xfrm>
            <a:off x="4809550" y="2936411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8" hasCustomPrompt="1"/>
          </p:nvPr>
        </p:nvSpPr>
        <p:spPr>
          <a:xfrm>
            <a:off x="2034910" y="2936411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9"/>
          </p:nvPr>
        </p:nvSpPr>
        <p:spPr>
          <a:xfrm>
            <a:off x="2965785" y="3643315"/>
            <a:ext cx="1707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Stoke"/>
              <a:buNone/>
              <a:defRPr sz="1800" b="1">
                <a:latin typeface="Stoke"/>
                <a:ea typeface="Stoke"/>
                <a:cs typeface="Stoke"/>
                <a:sym typeface="Stok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3"/>
          </p:nvPr>
        </p:nvSpPr>
        <p:spPr>
          <a:xfrm>
            <a:off x="4809550" y="3643315"/>
            <a:ext cx="23448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14" hasCustomPrompt="1"/>
          </p:nvPr>
        </p:nvSpPr>
        <p:spPr>
          <a:xfrm>
            <a:off x="2034910" y="3643315"/>
            <a:ext cx="10059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Stoke"/>
              <a:buNone/>
              <a:defRPr sz="4500" b="1">
                <a:solidFill>
                  <a:schemeClr val="lt1"/>
                </a:solidFill>
                <a:latin typeface="Stoke"/>
                <a:ea typeface="Stoke"/>
                <a:cs typeface="Stoke"/>
                <a:sym typeface="Stok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15"/>
          </p:nvPr>
        </p:nvSpPr>
        <p:spPr>
          <a:xfrm>
            <a:off x="720000" y="538750"/>
            <a:ext cx="77040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1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8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3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4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5099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9147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95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350"/>
            </a:lvl3pPr>
            <a:lvl4pPr marL="1028572" indent="0" algn="ctr">
              <a:buNone/>
              <a:defRPr sz="1200"/>
            </a:lvl4pPr>
            <a:lvl5pPr marL="1371428" indent="0" algn="ctr">
              <a:buNone/>
              <a:defRPr sz="1200"/>
            </a:lvl5pPr>
            <a:lvl6pPr marL="1714285" indent="0" algn="ctr">
              <a:buNone/>
              <a:defRPr sz="1200"/>
            </a:lvl6pPr>
            <a:lvl7pPr marL="2057143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59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18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6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548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4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922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9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9"/>
          <p:cNvSpPr/>
          <p:nvPr/>
        </p:nvSpPr>
        <p:spPr>
          <a:xfrm rot="-10635039">
            <a:off x="5866455" y="-2818945"/>
            <a:ext cx="5325177" cy="3738544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39"/>
          <p:cNvGrpSpPr/>
          <p:nvPr/>
        </p:nvGrpSpPr>
        <p:grpSpPr>
          <a:xfrm rot="-5400000" flipH="1">
            <a:off x="-884801" y="-724195"/>
            <a:ext cx="2963030" cy="3322925"/>
            <a:chOff x="-438834" y="-2090488"/>
            <a:chExt cx="2749402" cy="3083349"/>
          </a:xfrm>
        </p:grpSpPr>
        <p:sp>
          <p:nvSpPr>
            <p:cNvPr id="486" name="Google Shape;486;p39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39"/>
          <p:cNvSpPr/>
          <p:nvPr/>
        </p:nvSpPr>
        <p:spPr>
          <a:xfrm flipH="1">
            <a:off x="111990" y="1357459"/>
            <a:ext cx="268277" cy="240691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9"/>
          <p:cNvSpPr/>
          <p:nvPr/>
        </p:nvSpPr>
        <p:spPr>
          <a:xfrm flipH="1">
            <a:off x="380269" y="877066"/>
            <a:ext cx="140619" cy="120393"/>
          </a:xfrm>
          <a:custGeom>
            <a:avLst/>
            <a:gdLst/>
            <a:ahLst/>
            <a:cxnLst/>
            <a:rect l="l" t="t" r="r" b="b"/>
            <a:pathLst>
              <a:path w="4394" h="3762" extrusionOk="0">
                <a:moveTo>
                  <a:pt x="2513" y="1"/>
                </a:moveTo>
                <a:cubicBezTo>
                  <a:pt x="846" y="1"/>
                  <a:pt x="0" y="2025"/>
                  <a:pt x="1191" y="3204"/>
                </a:cubicBezTo>
                <a:cubicBezTo>
                  <a:pt x="1572" y="3589"/>
                  <a:pt x="2042" y="3761"/>
                  <a:pt x="2504" y="3761"/>
                </a:cubicBezTo>
                <a:cubicBezTo>
                  <a:pt x="3468" y="3761"/>
                  <a:pt x="4394" y="3009"/>
                  <a:pt x="4394" y="1882"/>
                </a:cubicBezTo>
                <a:cubicBezTo>
                  <a:pt x="4394" y="834"/>
                  <a:pt x="3548" y="1"/>
                  <a:pt x="2513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9"/>
          <p:cNvSpPr/>
          <p:nvPr/>
        </p:nvSpPr>
        <p:spPr>
          <a:xfrm rot="-821530" flipH="1">
            <a:off x="8336408" y="4430977"/>
            <a:ext cx="545928" cy="489810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488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2" indent="0">
              <a:buNone/>
              <a:defRPr sz="1500"/>
            </a:lvl4pPr>
            <a:lvl5pPr marL="1371428" indent="0">
              <a:buNone/>
              <a:defRPr sz="1500"/>
            </a:lvl5pPr>
            <a:lvl6pPr marL="1714285" indent="0">
              <a:buNone/>
              <a:defRPr sz="1500"/>
            </a:lvl6pPr>
            <a:lvl7pPr marL="2057143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285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552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26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8" y="130626"/>
            <a:ext cx="6207793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3" y="162941"/>
            <a:ext cx="2292982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3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4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2220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0"/>
          <p:cNvSpPr/>
          <p:nvPr/>
        </p:nvSpPr>
        <p:spPr>
          <a:xfrm rot="5990957">
            <a:off x="-2161199" y="-1129676"/>
            <a:ext cx="5325029" cy="3738440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5" name="Google Shape;495;p40"/>
          <p:cNvGrpSpPr/>
          <p:nvPr/>
        </p:nvGrpSpPr>
        <p:grpSpPr>
          <a:xfrm rot="-5400000" flipH="1">
            <a:off x="6380649" y="2943292"/>
            <a:ext cx="2963030" cy="3322925"/>
            <a:chOff x="-438834" y="-2090488"/>
            <a:chExt cx="2749402" cy="3083349"/>
          </a:xfrm>
        </p:grpSpPr>
        <p:sp>
          <p:nvSpPr>
            <p:cNvPr id="496" name="Google Shape;496;p40"/>
            <p:cNvSpPr/>
            <p:nvPr/>
          </p:nvSpPr>
          <p:spPr>
            <a:xfrm>
              <a:off x="-438834" y="-2090488"/>
              <a:ext cx="2461076" cy="2833456"/>
            </a:xfrm>
            <a:custGeom>
              <a:avLst/>
              <a:gdLst/>
              <a:ahLst/>
              <a:cxnLst/>
              <a:rect l="l" t="t" r="r" b="b"/>
              <a:pathLst>
                <a:path w="77035" h="88691" fill="none" extrusionOk="0">
                  <a:moveTo>
                    <a:pt x="77034" y="1"/>
                  </a:moveTo>
                  <a:cubicBezTo>
                    <a:pt x="76225" y="5799"/>
                    <a:pt x="71117" y="10169"/>
                    <a:pt x="65640" y="12217"/>
                  </a:cubicBezTo>
                  <a:cubicBezTo>
                    <a:pt x="60175" y="14264"/>
                    <a:pt x="54222" y="14514"/>
                    <a:pt x="48448" y="15431"/>
                  </a:cubicBezTo>
                  <a:cubicBezTo>
                    <a:pt x="42673" y="16348"/>
                    <a:pt x="36684" y="18134"/>
                    <a:pt x="32731" y="22444"/>
                  </a:cubicBezTo>
                  <a:cubicBezTo>
                    <a:pt x="25707" y="30100"/>
                    <a:pt x="27766" y="42018"/>
                    <a:pt x="26659" y="52364"/>
                  </a:cubicBezTo>
                  <a:cubicBezTo>
                    <a:pt x="25004" y="68009"/>
                    <a:pt x="14431" y="82404"/>
                    <a:pt x="1" y="88690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-342576" y="-2006786"/>
              <a:ext cx="2461044" cy="2833040"/>
            </a:xfrm>
            <a:custGeom>
              <a:avLst/>
              <a:gdLst/>
              <a:ahLst/>
              <a:cxnLst/>
              <a:rect l="l" t="t" r="r" b="b"/>
              <a:pathLst>
                <a:path w="77034" h="88678" fill="none" extrusionOk="0">
                  <a:moveTo>
                    <a:pt x="77034" y="0"/>
                  </a:moveTo>
                  <a:cubicBezTo>
                    <a:pt x="76224" y="5787"/>
                    <a:pt x="71116" y="10168"/>
                    <a:pt x="65639" y="12216"/>
                  </a:cubicBezTo>
                  <a:cubicBezTo>
                    <a:pt x="60174" y="14264"/>
                    <a:pt x="54221" y="14514"/>
                    <a:pt x="48447" y="15431"/>
                  </a:cubicBezTo>
                  <a:cubicBezTo>
                    <a:pt x="42672" y="16336"/>
                    <a:pt x="36683" y="18121"/>
                    <a:pt x="32731" y="22431"/>
                  </a:cubicBezTo>
                  <a:cubicBezTo>
                    <a:pt x="25694" y="30099"/>
                    <a:pt x="27754" y="42005"/>
                    <a:pt x="26658" y="52352"/>
                  </a:cubicBezTo>
                  <a:cubicBezTo>
                    <a:pt x="25003" y="68009"/>
                    <a:pt x="14431" y="82403"/>
                    <a:pt x="0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-246350" y="-1923499"/>
              <a:ext cx="2461044" cy="2833072"/>
            </a:xfrm>
            <a:custGeom>
              <a:avLst/>
              <a:gdLst/>
              <a:ahLst/>
              <a:cxnLst/>
              <a:rect l="l" t="t" r="r" b="b"/>
              <a:pathLst>
                <a:path w="77034" h="88679" fill="none" extrusionOk="0">
                  <a:moveTo>
                    <a:pt x="77034" y="1"/>
                  </a:moveTo>
                  <a:cubicBezTo>
                    <a:pt x="76212" y="5787"/>
                    <a:pt x="71117" y="10169"/>
                    <a:pt x="65640" y="12216"/>
                  </a:cubicBezTo>
                  <a:cubicBezTo>
                    <a:pt x="60163" y="14264"/>
                    <a:pt x="54210" y="14514"/>
                    <a:pt x="48435" y="15431"/>
                  </a:cubicBezTo>
                  <a:cubicBezTo>
                    <a:pt x="42661" y="16348"/>
                    <a:pt x="36684" y="18134"/>
                    <a:pt x="32731" y="22444"/>
                  </a:cubicBezTo>
                  <a:cubicBezTo>
                    <a:pt x="25694" y="30100"/>
                    <a:pt x="27754" y="42018"/>
                    <a:pt x="26659" y="52364"/>
                  </a:cubicBezTo>
                  <a:cubicBezTo>
                    <a:pt x="25004" y="68009"/>
                    <a:pt x="14431" y="82404"/>
                    <a:pt x="1" y="88678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-150125" y="-1839828"/>
              <a:ext cx="2460692" cy="2832689"/>
            </a:xfrm>
            <a:custGeom>
              <a:avLst/>
              <a:gdLst/>
              <a:ahLst/>
              <a:cxnLst/>
              <a:rect l="l" t="t" r="r" b="b"/>
              <a:pathLst>
                <a:path w="77023" h="88667" fill="none" extrusionOk="0">
                  <a:moveTo>
                    <a:pt x="77022" y="1"/>
                  </a:moveTo>
                  <a:cubicBezTo>
                    <a:pt x="76213" y="5787"/>
                    <a:pt x="71117" y="10157"/>
                    <a:pt x="65640" y="12205"/>
                  </a:cubicBezTo>
                  <a:cubicBezTo>
                    <a:pt x="60163" y="14253"/>
                    <a:pt x="54210" y="14515"/>
                    <a:pt x="48435" y="15420"/>
                  </a:cubicBezTo>
                  <a:cubicBezTo>
                    <a:pt x="42661" y="16336"/>
                    <a:pt x="36672" y="18122"/>
                    <a:pt x="32731" y="22432"/>
                  </a:cubicBezTo>
                  <a:cubicBezTo>
                    <a:pt x="25695" y="30100"/>
                    <a:pt x="27754" y="42006"/>
                    <a:pt x="26659" y="52353"/>
                  </a:cubicBezTo>
                  <a:cubicBezTo>
                    <a:pt x="24992" y="67997"/>
                    <a:pt x="14431" y="82392"/>
                    <a:pt x="1" y="88667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40"/>
          <p:cNvGrpSpPr/>
          <p:nvPr/>
        </p:nvGrpSpPr>
        <p:grpSpPr>
          <a:xfrm>
            <a:off x="252615" y="3980709"/>
            <a:ext cx="268277" cy="587675"/>
            <a:chOff x="252615" y="3980709"/>
            <a:chExt cx="268277" cy="587675"/>
          </a:xfrm>
        </p:grpSpPr>
        <p:sp>
          <p:nvSpPr>
            <p:cNvPr id="501" name="Google Shape;501;p40"/>
            <p:cNvSpPr/>
            <p:nvPr/>
          </p:nvSpPr>
          <p:spPr>
            <a:xfrm flipH="1">
              <a:off x="252615" y="3980709"/>
              <a:ext cx="268277" cy="240691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 flipH="1">
              <a:off x="380269" y="4447991"/>
              <a:ext cx="140619" cy="120393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40"/>
          <p:cNvSpPr/>
          <p:nvPr/>
        </p:nvSpPr>
        <p:spPr>
          <a:xfrm rot="-821530" flipH="1">
            <a:off x="8336408" y="4430977"/>
            <a:ext cx="545928" cy="489810"/>
          </a:xfrm>
          <a:custGeom>
            <a:avLst/>
            <a:gdLst/>
            <a:ahLst/>
            <a:cxnLst/>
            <a:rect l="l" t="t" r="r" b="b"/>
            <a:pathLst>
              <a:path w="8383" h="7521" extrusionOk="0">
                <a:moveTo>
                  <a:pt x="4190" y="0"/>
                </a:moveTo>
                <a:cubicBezTo>
                  <a:pt x="3302" y="0"/>
                  <a:pt x="2409" y="313"/>
                  <a:pt x="1691" y="949"/>
                </a:cubicBezTo>
                <a:cubicBezTo>
                  <a:pt x="143" y="2318"/>
                  <a:pt x="0" y="4700"/>
                  <a:pt x="1369" y="6259"/>
                </a:cubicBezTo>
                <a:cubicBezTo>
                  <a:pt x="2115" y="7095"/>
                  <a:pt x="3148" y="7521"/>
                  <a:pt x="4187" y="7521"/>
                </a:cubicBezTo>
                <a:cubicBezTo>
                  <a:pt x="5072" y="7521"/>
                  <a:pt x="5962" y="7211"/>
                  <a:pt x="6680" y="6581"/>
                </a:cubicBezTo>
                <a:cubicBezTo>
                  <a:pt x="8239" y="5200"/>
                  <a:pt x="8382" y="2830"/>
                  <a:pt x="7001" y="1271"/>
                </a:cubicBezTo>
                <a:cubicBezTo>
                  <a:pt x="6262" y="429"/>
                  <a:pt x="5229" y="0"/>
                  <a:pt x="4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7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6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B827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8750"/>
            <a:ext cx="77040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Stoke Light"/>
              <a:buNone/>
              <a:defRPr sz="3500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  <p:sldLayoutId id="2147483658" r:id="rId4"/>
    <p:sldLayoutId id="2147483659" r:id="rId5"/>
    <p:sldLayoutId id="2147483685" r:id="rId6"/>
    <p:sldLayoutId id="214748368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15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587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5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914172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914172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9" algn="l" defTabSz="914172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5" indent="-228543" algn="l" defTabSz="914172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10/5/2022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5509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10/5/2022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3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9" indent="-171429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3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2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8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6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2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8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3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7.xml"/><Relationship Id="rId18" Type="http://schemas.microsoft.com/office/2007/relationships/hdphoto" Target="../media/hdphoto5.wdp"/><Relationship Id="rId3" Type="http://schemas.microsoft.com/office/2007/relationships/hdphoto" Target="../media/hdphoto1.wdp"/><Relationship Id="rId21" Type="http://schemas.microsoft.com/office/2007/relationships/hdphoto" Target="../media/hdphoto6.wdp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17" Type="http://schemas.openxmlformats.org/officeDocument/2006/relationships/image" Target="../media/image34.png"/><Relationship Id="rId25" Type="http://schemas.openxmlformats.org/officeDocument/2006/relationships/image" Target="../media/image37.gif"/><Relationship Id="rId2" Type="http://schemas.openxmlformats.org/officeDocument/2006/relationships/image" Target="../media/image26.png"/><Relationship Id="rId16" Type="http://schemas.openxmlformats.org/officeDocument/2006/relationships/slide" Target="slide20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24" Type="http://schemas.microsoft.com/office/2007/relationships/hdphoto" Target="../media/hdphoto7.wdp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23" Type="http://schemas.openxmlformats.org/officeDocument/2006/relationships/image" Target="../media/image36.png"/><Relationship Id="rId10" Type="http://schemas.openxmlformats.org/officeDocument/2006/relationships/slide" Target="slide19.xml"/><Relationship Id="rId19" Type="http://schemas.openxmlformats.org/officeDocument/2006/relationships/slide" Target="slide18.xml"/><Relationship Id="rId4" Type="http://schemas.openxmlformats.org/officeDocument/2006/relationships/image" Target="../media/image27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Relationship Id="rId22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0.png"/><Relationship Id="rId18" Type="http://schemas.openxmlformats.org/officeDocument/2006/relationships/image" Target="../media/image31.gif"/><Relationship Id="rId3" Type="http://schemas.microsoft.com/office/2007/relationships/hdphoto" Target="../media/hdphoto8.wdp"/><Relationship Id="rId21" Type="http://schemas.microsoft.com/office/2007/relationships/hdphoto" Target="../media/hdphoto4.wdp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17" Type="http://schemas.openxmlformats.org/officeDocument/2006/relationships/image" Target="../media/image48.jpg"/><Relationship Id="rId2" Type="http://schemas.openxmlformats.org/officeDocument/2006/relationships/image" Target="../media/image41.png"/><Relationship Id="rId16" Type="http://schemas.openxmlformats.org/officeDocument/2006/relationships/slide" Target="slide2.xm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7.gif"/><Relationship Id="rId4" Type="http://schemas.openxmlformats.org/officeDocument/2006/relationships/image" Target="../media/image42.jpg"/><Relationship Id="rId9" Type="http://schemas.openxmlformats.org/officeDocument/2006/relationships/image" Target="../media/image46.gif"/><Relationship Id="rId14" Type="http://schemas.openxmlformats.org/officeDocument/2006/relationships/image" Target="../media/image47.png"/><Relationship Id="rId22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0.png"/><Relationship Id="rId18" Type="http://schemas.openxmlformats.org/officeDocument/2006/relationships/image" Target="../media/image31.gif"/><Relationship Id="rId3" Type="http://schemas.microsoft.com/office/2007/relationships/hdphoto" Target="../media/hdphoto8.wdp"/><Relationship Id="rId21" Type="http://schemas.microsoft.com/office/2007/relationships/hdphoto" Target="../media/hdphoto6.wdp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17" Type="http://schemas.openxmlformats.org/officeDocument/2006/relationships/image" Target="../media/image48.jpg"/><Relationship Id="rId2" Type="http://schemas.openxmlformats.org/officeDocument/2006/relationships/image" Target="../media/image41.png"/><Relationship Id="rId16" Type="http://schemas.openxmlformats.org/officeDocument/2006/relationships/slide" Target="slide13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7.gif"/><Relationship Id="rId4" Type="http://schemas.openxmlformats.org/officeDocument/2006/relationships/image" Target="../media/image42.jpg"/><Relationship Id="rId9" Type="http://schemas.openxmlformats.org/officeDocument/2006/relationships/image" Target="../media/image46.gif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0.png"/><Relationship Id="rId18" Type="http://schemas.openxmlformats.org/officeDocument/2006/relationships/image" Target="../media/image31.gif"/><Relationship Id="rId3" Type="http://schemas.microsoft.com/office/2007/relationships/hdphoto" Target="../media/hdphoto8.wdp"/><Relationship Id="rId21" Type="http://schemas.microsoft.com/office/2007/relationships/hdphoto" Target="../media/hdphoto3.wdp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17" Type="http://schemas.openxmlformats.org/officeDocument/2006/relationships/image" Target="../media/image48.jpg"/><Relationship Id="rId2" Type="http://schemas.openxmlformats.org/officeDocument/2006/relationships/image" Target="../media/image41.png"/><Relationship Id="rId16" Type="http://schemas.openxmlformats.org/officeDocument/2006/relationships/slide" Target="slide2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7.gif"/><Relationship Id="rId4" Type="http://schemas.openxmlformats.org/officeDocument/2006/relationships/image" Target="../media/image42.jpg"/><Relationship Id="rId9" Type="http://schemas.openxmlformats.org/officeDocument/2006/relationships/image" Target="../media/image46.gif"/><Relationship Id="rId14" Type="http://schemas.openxmlformats.org/officeDocument/2006/relationships/image" Target="../media/image47.png"/><Relationship Id="rId22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0.png"/><Relationship Id="rId18" Type="http://schemas.openxmlformats.org/officeDocument/2006/relationships/image" Target="../media/image31.gif"/><Relationship Id="rId3" Type="http://schemas.microsoft.com/office/2007/relationships/hdphoto" Target="../media/hdphoto8.wdp"/><Relationship Id="rId21" Type="http://schemas.microsoft.com/office/2007/relationships/hdphoto" Target="../media/hdphoto5.wdp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17" Type="http://schemas.openxmlformats.org/officeDocument/2006/relationships/image" Target="../media/image48.jpg"/><Relationship Id="rId2" Type="http://schemas.openxmlformats.org/officeDocument/2006/relationships/image" Target="../media/image41.png"/><Relationship Id="rId16" Type="http://schemas.openxmlformats.org/officeDocument/2006/relationships/slide" Target="slide2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7.gif"/><Relationship Id="rId4" Type="http://schemas.openxmlformats.org/officeDocument/2006/relationships/image" Target="../media/image42.jpg"/><Relationship Id="rId9" Type="http://schemas.openxmlformats.org/officeDocument/2006/relationships/image" Target="../media/image46.gif"/><Relationship Id="rId14" Type="http://schemas.openxmlformats.org/officeDocument/2006/relationships/image" Target="../media/image47.png"/><Relationship Id="rId22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30.png"/><Relationship Id="rId18" Type="http://schemas.openxmlformats.org/officeDocument/2006/relationships/image" Target="../media/image31.gif"/><Relationship Id="rId3" Type="http://schemas.microsoft.com/office/2007/relationships/hdphoto" Target="../media/hdphoto8.wdp"/><Relationship Id="rId21" Type="http://schemas.microsoft.com/office/2007/relationships/hdphoto" Target="../media/hdphoto7.wdp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17" Type="http://schemas.openxmlformats.org/officeDocument/2006/relationships/image" Target="../media/image48.jpg"/><Relationship Id="rId2" Type="http://schemas.openxmlformats.org/officeDocument/2006/relationships/image" Target="../media/image41.png"/><Relationship Id="rId16" Type="http://schemas.openxmlformats.org/officeDocument/2006/relationships/slide" Target="slide2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43.png"/><Relationship Id="rId15" Type="http://schemas.microsoft.com/office/2007/relationships/hdphoto" Target="../media/hdphoto10.wdp"/><Relationship Id="rId10" Type="http://schemas.openxmlformats.org/officeDocument/2006/relationships/image" Target="../media/image28.png"/><Relationship Id="rId19" Type="http://schemas.openxmlformats.org/officeDocument/2006/relationships/image" Target="../media/image37.gif"/><Relationship Id="rId4" Type="http://schemas.openxmlformats.org/officeDocument/2006/relationships/image" Target="../media/image42.jpg"/><Relationship Id="rId9" Type="http://schemas.openxmlformats.org/officeDocument/2006/relationships/image" Target="../media/image46.gif"/><Relationship Id="rId14" Type="http://schemas.openxmlformats.org/officeDocument/2006/relationships/image" Target="../media/image47.png"/><Relationship Id="rId22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F812F-8626-661E-87C8-15E6510DBFEC}"/>
              </a:ext>
            </a:extLst>
          </p:cNvPr>
          <p:cNvSpPr/>
          <p:nvPr/>
        </p:nvSpPr>
        <p:spPr>
          <a:xfrm>
            <a:off x="1685990" y="1971585"/>
            <a:ext cx="56989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590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0 L 3.0555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uc hung">
            <a:extLst>
              <a:ext uri="{FF2B5EF4-FFF2-40B4-BE49-F238E27FC236}">
                <a16:creationId xmlns:a16="http://schemas.microsoft.com/office/drawing/2014/main" id="{14C6BC2A-516A-4BBA-839B-3A1BC069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953" y="0"/>
            <a:ext cx="2894742" cy="5143500"/>
          </a:xfrm>
          <a:prstGeom prst="rect">
            <a:avLst/>
          </a:prstGeom>
        </p:spPr>
      </p:pic>
      <p:pic>
        <p:nvPicPr>
          <p:cNvPr id="10" name="Parthenon">
            <a:extLst>
              <a:ext uri="{FF2B5EF4-FFF2-40B4-BE49-F238E27FC236}">
                <a16:creationId xmlns:a16="http://schemas.microsoft.com/office/drawing/2014/main" id="{24CAFA98-0CF3-4453-B468-345096BA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6" y="90463"/>
            <a:ext cx="3767655" cy="2481287"/>
          </a:xfrm>
          <a:prstGeom prst="rect">
            <a:avLst/>
          </a:prstGeom>
        </p:spPr>
      </p:pic>
      <p:pic>
        <p:nvPicPr>
          <p:cNvPr id="16" name="Colosseum">
            <a:extLst>
              <a:ext uri="{FF2B5EF4-FFF2-40B4-BE49-F238E27FC236}">
                <a16:creationId xmlns:a16="http://schemas.microsoft.com/office/drawing/2014/main" id="{82C32DA5-C772-4413-BF5B-3C4C880BB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6" y="2467124"/>
            <a:ext cx="4048095" cy="267637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70155B-CB46-43E0-92DF-136CEC3B75A2}"/>
              </a:ext>
            </a:extLst>
          </p:cNvPr>
          <p:cNvSpPr/>
          <p:nvPr/>
        </p:nvSpPr>
        <p:spPr>
          <a:xfrm>
            <a:off x="697832" y="1744579"/>
            <a:ext cx="2249905" cy="43313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Hy </a:t>
            </a:r>
            <a:r>
              <a:rPr lang="en-US" sz="2000" b="1" dirty="0" err="1">
                <a:solidFill>
                  <a:srgbClr val="FF0000"/>
                </a:solidFill>
              </a:rPr>
              <a:t>Lạp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đại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AB5833-DEE5-494F-BB66-B731A6ACFA0A}"/>
              </a:ext>
            </a:extLst>
          </p:cNvPr>
          <p:cNvSpPr/>
          <p:nvPr/>
        </p:nvSpPr>
        <p:spPr>
          <a:xfrm>
            <a:off x="238773" y="4619900"/>
            <a:ext cx="2249905" cy="43313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La </a:t>
            </a:r>
            <a:r>
              <a:rPr lang="en-US" sz="2000" b="1" dirty="0" err="1">
                <a:solidFill>
                  <a:srgbClr val="FF0000"/>
                </a:solidFill>
              </a:rPr>
              <a:t>Mã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đại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CE1C52-7C76-4878-9A5E-13BF6108341E}"/>
              </a:ext>
            </a:extLst>
          </p:cNvPr>
          <p:cNvSpPr/>
          <p:nvPr/>
        </p:nvSpPr>
        <p:spPr>
          <a:xfrm>
            <a:off x="5683335" y="4619899"/>
            <a:ext cx="2894760" cy="43313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Tây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thời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phục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hưng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I CAP">
            <a:extLst>
              <a:ext uri="{FF2B5EF4-FFF2-40B4-BE49-F238E27FC236}">
                <a16:creationId xmlns:a16="http://schemas.microsoft.com/office/drawing/2014/main" id="{5413FD13-294E-45AD-816A-7D43D5317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2" y="72173"/>
            <a:ext cx="3346994" cy="2499577"/>
          </a:xfrm>
          <a:prstGeom prst="rect">
            <a:avLst/>
          </a:prstGeom>
        </p:spPr>
      </p:pic>
      <p:pic>
        <p:nvPicPr>
          <p:cNvPr id="16" name="LƯỠNG HÀ">
            <a:extLst>
              <a:ext uri="{FF2B5EF4-FFF2-40B4-BE49-F238E27FC236}">
                <a16:creationId xmlns:a16="http://schemas.microsoft.com/office/drawing/2014/main" id="{A392D096-D0C5-43D9-AEE1-19F4AF4A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7022"/>
            <a:ext cx="4151736" cy="2402032"/>
          </a:xfrm>
          <a:prstGeom prst="rect">
            <a:avLst/>
          </a:prstGeom>
        </p:spPr>
      </p:pic>
      <p:pic>
        <p:nvPicPr>
          <p:cNvPr id="17" name="ẤN ĐỘ">
            <a:extLst>
              <a:ext uri="{FF2B5EF4-FFF2-40B4-BE49-F238E27FC236}">
                <a16:creationId xmlns:a16="http://schemas.microsoft.com/office/drawing/2014/main" id="{90A570A3-2A0D-4014-A4F0-6F1EC3235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609" y="-61918"/>
            <a:ext cx="3612154" cy="2705336"/>
          </a:xfrm>
          <a:prstGeom prst="rect">
            <a:avLst/>
          </a:prstGeom>
        </p:spPr>
      </p:pic>
      <p:pic>
        <p:nvPicPr>
          <p:cNvPr id="18" name="TRUNG QUỐC">
            <a:extLst>
              <a:ext uri="{FF2B5EF4-FFF2-40B4-BE49-F238E27FC236}">
                <a16:creationId xmlns:a16="http://schemas.microsoft.com/office/drawing/2014/main" id="{AA66088C-83DA-430A-BDE2-FFB6A3136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266" y="2636057"/>
            <a:ext cx="3968840" cy="246299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6537957-6E93-48FB-9813-810E28BEBB66}"/>
              </a:ext>
            </a:extLst>
          </p:cNvPr>
          <p:cNvSpPr/>
          <p:nvPr/>
        </p:nvSpPr>
        <p:spPr>
          <a:xfrm>
            <a:off x="472127" y="707616"/>
            <a:ext cx="1420585" cy="4408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A472F0-B136-4BBE-9BBE-3B5982C4BA28}"/>
              </a:ext>
            </a:extLst>
          </p:cNvPr>
          <p:cNvSpPr/>
          <p:nvPr/>
        </p:nvSpPr>
        <p:spPr>
          <a:xfrm>
            <a:off x="5359813" y="4435883"/>
            <a:ext cx="2412586" cy="44087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7403EBC-5350-4194-AB5D-785B8E9573A1}"/>
              </a:ext>
            </a:extLst>
          </p:cNvPr>
          <p:cNvSpPr/>
          <p:nvPr/>
        </p:nvSpPr>
        <p:spPr>
          <a:xfrm>
            <a:off x="5656858" y="1905172"/>
            <a:ext cx="1420585" cy="44087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ẤN ĐỘ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C1FA76-6EAB-4027-B729-8D13CDF7B394}"/>
              </a:ext>
            </a:extLst>
          </p:cNvPr>
          <p:cNvSpPr/>
          <p:nvPr/>
        </p:nvSpPr>
        <p:spPr>
          <a:xfrm>
            <a:off x="1077687" y="4435884"/>
            <a:ext cx="1708474" cy="44087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LƯỠNG HÀ</a:t>
            </a:r>
          </a:p>
        </p:txBody>
      </p:sp>
    </p:spTree>
    <p:extLst>
      <p:ext uri="{BB962C8B-B14F-4D97-AF65-F5344CB8AC3E}">
        <p14:creationId xmlns:p14="http://schemas.microsoft.com/office/powerpoint/2010/main" val="190853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040242" y="-151084"/>
            <a:ext cx="7371113" cy="565448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3096949" y="3692003"/>
            <a:ext cx="798636" cy="798636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" y="-372880"/>
            <a:ext cx="1498473" cy="161835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2" y="-1665"/>
            <a:ext cx="1110365" cy="1416481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8" y="3726006"/>
            <a:ext cx="1796546" cy="1504960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42" y="3737201"/>
            <a:ext cx="1967091" cy="1530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245217" y="964692"/>
            <a:ext cx="41078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buClrTx/>
            </a:pPr>
            <a:r>
              <a:rPr lang="en-US" sz="54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75" y="2328863"/>
            <a:ext cx="10344150" cy="3000375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233" y="1575075"/>
            <a:ext cx="791328" cy="1321774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468838" y="1898565"/>
            <a:ext cx="1198012" cy="17786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4288" y="3503544"/>
            <a:ext cx="1639956" cy="1639956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75" y="4040267"/>
            <a:ext cx="642826" cy="941870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19" y="3054946"/>
            <a:ext cx="791328" cy="897197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92" y="3540051"/>
            <a:ext cx="924626" cy="1154631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5" y="2606981"/>
            <a:ext cx="680443" cy="95766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16" y="1898564"/>
            <a:ext cx="791328" cy="1285908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5" y="1562592"/>
            <a:ext cx="1313911" cy="2028434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87" y="1981956"/>
            <a:ext cx="1313911" cy="2028434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80" y="648316"/>
            <a:ext cx="1313911" cy="2607305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52" y="2236399"/>
            <a:ext cx="1313911" cy="2607305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1" y="2980722"/>
            <a:ext cx="1313911" cy="20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" y="-61546"/>
            <a:ext cx="8617194" cy="52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027715" y="1983128"/>
            <a:ext cx="508857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buClrTx/>
            </a:pPr>
            <a:r>
              <a:rPr lang="en-US" sz="720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4282069" y="530575"/>
            <a:ext cx="4673423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95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4883034" y="1787910"/>
            <a:ext cx="3796104" cy="2624293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047478" y="2484565"/>
              <a:ext cx="4726108" cy="266226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 defTabSz="342892">
                <a:buClrTx/>
                <a:defRPr/>
              </a:pP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Văn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minh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Văn Lang-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Âu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Lạc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minh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Đại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ở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Việt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nam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thuộc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giai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đoạn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sử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minh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giới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?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Vì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75" kern="12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sao</a:t>
              </a:r>
              <a:r>
                <a:rPr lang="en-US" altLang="zh-CN" sz="2475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?</a:t>
              </a:r>
              <a:endParaRPr lang="zh-CN" altLang="en-US" sz="2475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defRPr/>
              </a:pPr>
              <a:endParaRPr lang="en-VN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E36B14-80AA-8C5D-802E-567322EEB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5" t="6577" r="9754" b="4035"/>
          <a:stretch/>
        </p:blipFill>
        <p:spPr>
          <a:xfrm>
            <a:off x="34654" y="630936"/>
            <a:ext cx="4537346" cy="46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5" y="2612609"/>
              <a:ext cx="323966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Cư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dân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chủ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yếu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396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93591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1" y="4643526"/>
            <a:ext cx="396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361137" y="3954857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1" y="4643526"/>
            <a:ext cx="396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53" y="2768967"/>
            <a:ext cx="791328" cy="897197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386644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81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41" grpId="0"/>
      <p:bldP spid="43" grpId="0" animBg="1"/>
      <p:bldP spid="43" grpId="1" animBg="1"/>
      <p:bldP spid="4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004489" y="2586658"/>
              <a:ext cx="341334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chợ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xuất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54" y="2719699"/>
            <a:ext cx="680443" cy="95766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41595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XII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XIII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Oval 56">
            <a:hlinkClick r:id="rId16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40400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64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7" y="2400301"/>
              <a:ext cx="323966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Vai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mặt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407683" y="3951160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cung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cấp</a:t>
            </a:r>
            <a:endParaRPr lang="en-US" sz="1575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191688" y="3971715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Thống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vỡ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lãnh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địa</a:t>
            </a:r>
            <a:endParaRPr lang="en-US" sz="1575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2" y="4071002"/>
            <a:ext cx="421910" cy="3347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57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endParaRPr lang="en-US" sz="15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05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10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10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10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10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10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105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431528" cy="3347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57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endParaRPr lang="en-US" sz="15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sz="1575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endParaRPr lang="en-US" sz="1575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433132" cy="3347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57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endParaRPr lang="en-US" sz="15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76" y="2606591"/>
            <a:ext cx="791327" cy="1182963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433132" cy="3347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575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endParaRPr lang="en-US" sz="15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51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38" grpId="0"/>
      <p:bldP spid="44" grpId="0" animBg="1"/>
      <p:bldP spid="44" grpId="1" animBg="1"/>
      <p:bldP spid="4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 AI CAP">
            <a:extLst>
              <a:ext uri="{FF2B5EF4-FFF2-40B4-BE49-F238E27FC236}">
                <a16:creationId xmlns:a16="http://schemas.microsoft.com/office/drawing/2014/main" id="{AF6841E2-7E09-4FE5-86F9-933E3072A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91" y="2571750"/>
            <a:ext cx="4572396" cy="2572735"/>
          </a:xfrm>
          <a:prstGeom prst="rect">
            <a:avLst/>
          </a:prstGeom>
        </p:spPr>
      </p:pic>
      <p:pic>
        <p:nvPicPr>
          <p:cNvPr id="3" name="Picture ANGKOR">
            <a:extLst>
              <a:ext uri="{FF2B5EF4-FFF2-40B4-BE49-F238E27FC236}">
                <a16:creationId xmlns:a16="http://schemas.microsoft.com/office/drawing/2014/main" id="{9D431E25-D514-453D-A895-D897222DB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3" y="2571750"/>
            <a:ext cx="4572396" cy="2572735"/>
          </a:xfrm>
          <a:prstGeom prst="rect">
            <a:avLst/>
          </a:prstGeom>
        </p:spPr>
      </p:pic>
      <p:pic>
        <p:nvPicPr>
          <p:cNvPr id="4" name="Picture  TQ">
            <a:extLst>
              <a:ext uri="{FF2B5EF4-FFF2-40B4-BE49-F238E27FC236}">
                <a16:creationId xmlns:a16="http://schemas.microsoft.com/office/drawing/2014/main" id="{B84A2DA5-F6F2-4FB4-87FD-BFDCA0EE0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91" y="0"/>
            <a:ext cx="4572396" cy="2572735"/>
          </a:xfrm>
          <a:prstGeom prst="rect">
            <a:avLst/>
          </a:prstGeom>
        </p:spPr>
      </p:pic>
      <p:pic>
        <p:nvPicPr>
          <p:cNvPr id="5" name="HINH MAYA">
            <a:extLst>
              <a:ext uri="{FF2B5EF4-FFF2-40B4-BE49-F238E27FC236}">
                <a16:creationId xmlns:a16="http://schemas.microsoft.com/office/drawing/2014/main" id="{ED33DD84-280A-4F64-B85E-11C859886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5" y="-985"/>
            <a:ext cx="4572396" cy="2572735"/>
          </a:xfrm>
          <a:prstGeom prst="rect">
            <a:avLst/>
          </a:prstGeom>
        </p:spPr>
      </p:pic>
      <p:sp>
        <p:nvSpPr>
          <p:cNvPr id="6" name="ANGKOR">
            <a:extLst>
              <a:ext uri="{FF2B5EF4-FFF2-40B4-BE49-F238E27FC236}">
                <a16:creationId xmlns:a16="http://schemas.microsoft.com/office/drawing/2014/main" id="{8F12349C-4263-4EDD-AC9F-FA17ED5542C9}"/>
              </a:ext>
            </a:extLst>
          </p:cNvPr>
          <p:cNvSpPr/>
          <p:nvPr/>
        </p:nvSpPr>
        <p:spPr>
          <a:xfrm>
            <a:off x="104891" y="4264691"/>
            <a:ext cx="326403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MINH ANGKOR</a:t>
            </a:r>
          </a:p>
        </p:txBody>
      </p:sp>
      <p:sp>
        <p:nvSpPr>
          <p:cNvPr id="8" name="AI CẬP">
            <a:extLst>
              <a:ext uri="{FF2B5EF4-FFF2-40B4-BE49-F238E27FC236}">
                <a16:creationId xmlns:a16="http://schemas.microsoft.com/office/drawing/2014/main" id="{B81B431A-0957-43AA-8C09-5E6FA9BF045D}"/>
              </a:ext>
            </a:extLst>
          </p:cNvPr>
          <p:cNvSpPr/>
          <p:nvPr/>
        </p:nvSpPr>
        <p:spPr>
          <a:xfrm>
            <a:off x="4586287" y="4681835"/>
            <a:ext cx="293221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MINH AI CẬP</a:t>
            </a:r>
          </a:p>
        </p:txBody>
      </p:sp>
      <p:sp>
        <p:nvSpPr>
          <p:cNvPr id="9" name="TRUNG HOA">
            <a:extLst>
              <a:ext uri="{FF2B5EF4-FFF2-40B4-BE49-F238E27FC236}">
                <a16:creationId xmlns:a16="http://schemas.microsoft.com/office/drawing/2014/main" id="{7C249E84-15BA-413B-96A8-4621BA576BC4}"/>
              </a:ext>
            </a:extLst>
          </p:cNvPr>
          <p:cNvSpPr/>
          <p:nvPr/>
        </p:nvSpPr>
        <p:spPr>
          <a:xfrm>
            <a:off x="4585891" y="417144"/>
            <a:ext cx="376898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MINH TRUNG HOA</a:t>
            </a:r>
          </a:p>
        </p:txBody>
      </p:sp>
      <p:sp>
        <p:nvSpPr>
          <p:cNvPr id="10" name="MAYA">
            <a:extLst>
              <a:ext uri="{FF2B5EF4-FFF2-40B4-BE49-F238E27FC236}">
                <a16:creationId xmlns:a16="http://schemas.microsoft.com/office/drawing/2014/main" id="{62360B4B-103B-4BDA-9008-BCD8B712C2EC}"/>
              </a:ext>
            </a:extLst>
          </p:cNvPr>
          <p:cNvSpPr/>
          <p:nvPr/>
        </p:nvSpPr>
        <p:spPr>
          <a:xfrm>
            <a:off x="393933" y="151855"/>
            <a:ext cx="2799645" cy="5305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MINH MAYA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24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368192" y="1121452"/>
            <a:ext cx="3781525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7" y="2400301"/>
              <a:ext cx="323966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Vai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mặt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lãnh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chúa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396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82604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tri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1" y="4643526"/>
            <a:ext cx="396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376398" y="3948281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kìm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hãm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35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endParaRPr lang="en-US" sz="135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1" y="4643526"/>
            <a:ext cx="396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2674094" y="-2570215"/>
            <a:ext cx="3781525" cy="2302075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3" y="3267824"/>
                <a:ext cx="3239666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83">
                  <a:buClrTx/>
                </a:pPr>
                <a:r>
                  <a:rPr lang="en-US" sz="1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lang="en-US" sz="1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lang="en-US" sz="1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25" y="2514615"/>
            <a:ext cx="924626" cy="1154631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386644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42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41" grpId="0"/>
      <p:bldP spid="43" grpId="0" animBg="1"/>
      <p:bldP spid="43" grpId="1" animBg="1"/>
      <p:bldP spid="4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7" y="2400301"/>
              <a:ext cx="323966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</a:pP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XI,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tế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lãnh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địa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dẫn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nhu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lang="en-US" sz="1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376398" y="3948281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đai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159551" y="3971715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Trao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chợ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algn="ctr" defTabSz="685783">
              <a:buClrTx/>
            </a:pP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56" y="2423473"/>
            <a:ext cx="791328" cy="1285908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23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38" grpId="0"/>
      <p:bldP spid="43" grpId="0" animBg="1"/>
      <p:bldP spid="43" grpId="1" animBg="1"/>
      <p:bldP spid="4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/>
          <p:nvPr/>
        </p:nvSpPr>
        <p:spPr>
          <a:xfrm rot="-1531241">
            <a:off x="4625350" y="2756554"/>
            <a:ext cx="5173361" cy="3631961"/>
          </a:xfrm>
          <a:custGeom>
            <a:avLst/>
            <a:gdLst/>
            <a:ahLst/>
            <a:cxnLst/>
            <a:rect l="l" t="t" r="r" b="b"/>
            <a:pathLst>
              <a:path w="166676" h="117015" extrusionOk="0">
                <a:moveTo>
                  <a:pt x="53947" y="0"/>
                </a:moveTo>
                <a:cubicBezTo>
                  <a:pt x="44903" y="0"/>
                  <a:pt x="35844" y="3065"/>
                  <a:pt x="28754" y="8702"/>
                </a:cubicBezTo>
                <a:cubicBezTo>
                  <a:pt x="19336" y="16191"/>
                  <a:pt x="13585" y="28025"/>
                  <a:pt x="13419" y="40051"/>
                </a:cubicBezTo>
                <a:cubicBezTo>
                  <a:pt x="13323" y="47409"/>
                  <a:pt x="15193" y="54624"/>
                  <a:pt x="16479" y="61875"/>
                </a:cubicBezTo>
                <a:cubicBezTo>
                  <a:pt x="17753" y="69114"/>
                  <a:pt x="18419" y="76746"/>
                  <a:pt x="16002" y="83699"/>
                </a:cubicBezTo>
                <a:cubicBezTo>
                  <a:pt x="13573" y="90640"/>
                  <a:pt x="7358" y="96712"/>
                  <a:pt x="0" y="96915"/>
                </a:cubicBezTo>
                <a:lnTo>
                  <a:pt x="12073" y="103285"/>
                </a:lnTo>
                <a:cubicBezTo>
                  <a:pt x="16113" y="101496"/>
                  <a:pt x="20467" y="100760"/>
                  <a:pt x="24880" y="100760"/>
                </a:cubicBezTo>
                <a:cubicBezTo>
                  <a:pt x="29545" y="100760"/>
                  <a:pt x="34276" y="101583"/>
                  <a:pt x="38767" y="102856"/>
                </a:cubicBezTo>
                <a:cubicBezTo>
                  <a:pt x="47518" y="105345"/>
                  <a:pt x="55722" y="109405"/>
                  <a:pt x="64342" y="112274"/>
                </a:cubicBezTo>
                <a:cubicBezTo>
                  <a:pt x="73580" y="115360"/>
                  <a:pt x="83351" y="117014"/>
                  <a:pt x="93087" y="117014"/>
                </a:cubicBezTo>
                <a:cubicBezTo>
                  <a:pt x="101870" y="117014"/>
                  <a:pt x="110625" y="115667"/>
                  <a:pt x="118932" y="112810"/>
                </a:cubicBezTo>
                <a:cubicBezTo>
                  <a:pt x="136458" y="106785"/>
                  <a:pt x="151757" y="93772"/>
                  <a:pt x="159223" y="76817"/>
                </a:cubicBezTo>
                <a:cubicBezTo>
                  <a:pt x="166676" y="59863"/>
                  <a:pt x="165711" y="39098"/>
                  <a:pt x="155520" y="23632"/>
                </a:cubicBezTo>
                <a:cubicBezTo>
                  <a:pt x="146729" y="10317"/>
                  <a:pt x="131018" y="1669"/>
                  <a:pt x="115179" y="1669"/>
                </a:cubicBezTo>
                <a:cubicBezTo>
                  <a:pt x="112634" y="1669"/>
                  <a:pt x="110085" y="1892"/>
                  <a:pt x="107561" y="2356"/>
                </a:cubicBezTo>
                <a:cubicBezTo>
                  <a:pt x="100233" y="3698"/>
                  <a:pt x="93133" y="6901"/>
                  <a:pt x="85721" y="6901"/>
                </a:cubicBezTo>
                <a:cubicBezTo>
                  <a:pt x="85378" y="6901"/>
                  <a:pt x="85034" y="6894"/>
                  <a:pt x="84689" y="6880"/>
                </a:cubicBezTo>
                <a:cubicBezTo>
                  <a:pt x="77093" y="6570"/>
                  <a:pt x="70128" y="2725"/>
                  <a:pt x="62734" y="998"/>
                </a:cubicBezTo>
                <a:cubicBezTo>
                  <a:pt x="59853" y="327"/>
                  <a:pt x="56900" y="0"/>
                  <a:pt x="53947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5"/>
          <p:cNvSpPr/>
          <p:nvPr/>
        </p:nvSpPr>
        <p:spPr>
          <a:xfrm flipH="1">
            <a:off x="1365673" y="4285052"/>
            <a:ext cx="296079" cy="253502"/>
          </a:xfrm>
          <a:custGeom>
            <a:avLst/>
            <a:gdLst/>
            <a:ahLst/>
            <a:cxnLst/>
            <a:rect l="l" t="t" r="r" b="b"/>
            <a:pathLst>
              <a:path w="4394" h="3762" extrusionOk="0">
                <a:moveTo>
                  <a:pt x="2513" y="1"/>
                </a:moveTo>
                <a:cubicBezTo>
                  <a:pt x="846" y="1"/>
                  <a:pt x="0" y="2025"/>
                  <a:pt x="1191" y="3204"/>
                </a:cubicBezTo>
                <a:cubicBezTo>
                  <a:pt x="1572" y="3589"/>
                  <a:pt x="2042" y="3761"/>
                  <a:pt x="2504" y="3761"/>
                </a:cubicBezTo>
                <a:cubicBezTo>
                  <a:pt x="3468" y="3761"/>
                  <a:pt x="4394" y="3009"/>
                  <a:pt x="4394" y="1882"/>
                </a:cubicBezTo>
                <a:cubicBezTo>
                  <a:pt x="4394" y="834"/>
                  <a:pt x="3548" y="1"/>
                  <a:pt x="2513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5"/>
          <p:cNvSpPr/>
          <p:nvPr/>
        </p:nvSpPr>
        <p:spPr>
          <a:xfrm flipH="1">
            <a:off x="1694398" y="4344801"/>
            <a:ext cx="156503" cy="134002"/>
          </a:xfrm>
          <a:custGeom>
            <a:avLst/>
            <a:gdLst/>
            <a:ahLst/>
            <a:cxnLst/>
            <a:rect l="l" t="t" r="r" b="b"/>
            <a:pathLst>
              <a:path w="4394" h="3762" extrusionOk="0">
                <a:moveTo>
                  <a:pt x="2513" y="1"/>
                </a:moveTo>
                <a:cubicBezTo>
                  <a:pt x="846" y="1"/>
                  <a:pt x="0" y="2025"/>
                  <a:pt x="1191" y="3204"/>
                </a:cubicBezTo>
                <a:cubicBezTo>
                  <a:pt x="1572" y="3589"/>
                  <a:pt x="2042" y="3761"/>
                  <a:pt x="2504" y="3761"/>
                </a:cubicBezTo>
                <a:cubicBezTo>
                  <a:pt x="3468" y="3761"/>
                  <a:pt x="4394" y="3009"/>
                  <a:pt x="4394" y="1882"/>
                </a:cubicBezTo>
                <a:cubicBezTo>
                  <a:pt x="4394" y="834"/>
                  <a:pt x="3548" y="1"/>
                  <a:pt x="2513" y="1"/>
                </a:cubicBezTo>
                <a:close/>
              </a:path>
            </a:pathLst>
          </a:custGeom>
          <a:solidFill>
            <a:srgbClr val="EDB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3" name="Google Shape;523;p45"/>
          <p:cNvCxnSpPr>
            <a:cxnSpLocks/>
          </p:cNvCxnSpPr>
          <p:nvPr/>
        </p:nvCxnSpPr>
        <p:spPr>
          <a:xfrm>
            <a:off x="963068" y="300942"/>
            <a:ext cx="0" cy="3313149"/>
          </a:xfrm>
          <a:prstGeom prst="straightConnector1">
            <a:avLst/>
          </a:prstGeom>
          <a:noFill/>
          <a:ln w="19050" cap="flat" cmpd="sng">
            <a:solidFill>
              <a:srgbClr val="13244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C166B0D-9DD8-889C-80E0-AC8CE35D05A5}"/>
              </a:ext>
            </a:extLst>
          </p:cNvPr>
          <p:cNvGrpSpPr/>
          <p:nvPr/>
        </p:nvGrpSpPr>
        <p:grpSpPr>
          <a:xfrm>
            <a:off x="7559695" y="538746"/>
            <a:ext cx="1038176" cy="1151374"/>
            <a:chOff x="7559695" y="538746"/>
            <a:chExt cx="1038176" cy="1151374"/>
          </a:xfrm>
        </p:grpSpPr>
        <p:sp>
          <p:nvSpPr>
            <p:cNvPr id="519" name="Google Shape;519;p45"/>
            <p:cNvSpPr/>
            <p:nvPr/>
          </p:nvSpPr>
          <p:spPr>
            <a:xfrm flipH="1">
              <a:off x="8220947" y="1436618"/>
              <a:ext cx="296079" cy="253502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5"/>
            <p:cNvSpPr/>
            <p:nvPr/>
          </p:nvSpPr>
          <p:spPr>
            <a:xfrm flipH="1">
              <a:off x="7996396" y="1436618"/>
              <a:ext cx="156503" cy="134002"/>
            </a:xfrm>
            <a:custGeom>
              <a:avLst/>
              <a:gdLst/>
              <a:ahLst/>
              <a:cxnLst/>
              <a:rect l="l" t="t" r="r" b="b"/>
              <a:pathLst>
                <a:path w="4394" h="3762" extrusionOk="0">
                  <a:moveTo>
                    <a:pt x="2513" y="1"/>
                  </a:moveTo>
                  <a:cubicBezTo>
                    <a:pt x="846" y="1"/>
                    <a:pt x="0" y="2025"/>
                    <a:pt x="1191" y="3204"/>
                  </a:cubicBezTo>
                  <a:cubicBezTo>
                    <a:pt x="1572" y="3589"/>
                    <a:pt x="2042" y="3761"/>
                    <a:pt x="2504" y="3761"/>
                  </a:cubicBezTo>
                  <a:cubicBezTo>
                    <a:pt x="3468" y="3761"/>
                    <a:pt x="4394" y="3009"/>
                    <a:pt x="4394" y="1882"/>
                  </a:cubicBezTo>
                  <a:cubicBezTo>
                    <a:pt x="4394" y="834"/>
                    <a:pt x="3548" y="1"/>
                    <a:pt x="251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5"/>
            <p:cNvSpPr/>
            <p:nvPr/>
          </p:nvSpPr>
          <p:spPr>
            <a:xfrm flipH="1">
              <a:off x="7559695" y="538746"/>
              <a:ext cx="992334" cy="804597"/>
            </a:xfrm>
            <a:custGeom>
              <a:avLst/>
              <a:gdLst/>
              <a:ahLst/>
              <a:cxnLst/>
              <a:rect l="l" t="t" r="r" b="b"/>
              <a:pathLst>
                <a:path w="8383" h="7521" extrusionOk="0">
                  <a:moveTo>
                    <a:pt x="4190" y="0"/>
                  </a:moveTo>
                  <a:cubicBezTo>
                    <a:pt x="3302" y="0"/>
                    <a:pt x="2409" y="313"/>
                    <a:pt x="1691" y="949"/>
                  </a:cubicBezTo>
                  <a:cubicBezTo>
                    <a:pt x="143" y="2318"/>
                    <a:pt x="0" y="4700"/>
                    <a:pt x="1369" y="6259"/>
                  </a:cubicBezTo>
                  <a:cubicBezTo>
                    <a:pt x="2115" y="7095"/>
                    <a:pt x="3148" y="7521"/>
                    <a:pt x="4187" y="7521"/>
                  </a:cubicBezTo>
                  <a:cubicBezTo>
                    <a:pt x="5072" y="7521"/>
                    <a:pt x="5962" y="7211"/>
                    <a:pt x="6680" y="6581"/>
                  </a:cubicBezTo>
                  <a:cubicBezTo>
                    <a:pt x="8239" y="5200"/>
                    <a:pt x="8382" y="2830"/>
                    <a:pt x="7001" y="1271"/>
                  </a:cubicBezTo>
                  <a:cubicBezTo>
                    <a:pt x="6262" y="429"/>
                    <a:pt x="5229" y="0"/>
                    <a:pt x="419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5"/>
            <p:cNvSpPr txBox="1"/>
            <p:nvPr/>
          </p:nvSpPr>
          <p:spPr>
            <a:xfrm>
              <a:off x="7569471" y="733310"/>
              <a:ext cx="1028400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132440"/>
                  </a:solidFill>
                  <a:latin typeface="Stoke"/>
                  <a:ea typeface="Stoke"/>
                  <a:cs typeface="Stoke"/>
                  <a:sym typeface="Stoke"/>
                </a:rPr>
                <a:t>History</a:t>
              </a:r>
              <a:endParaRPr sz="1500" b="1" dirty="0">
                <a:solidFill>
                  <a:srgbClr val="132440"/>
                </a:solidFill>
                <a:latin typeface="Stoke"/>
                <a:ea typeface="Stoke"/>
                <a:cs typeface="Stoke"/>
                <a:sym typeface="Stoke"/>
              </a:endParaRPr>
            </a:p>
          </p:txBody>
        </p:sp>
      </p:grpSp>
      <p:grpSp>
        <p:nvGrpSpPr>
          <p:cNvPr id="526" name="Google Shape;526;p45"/>
          <p:cNvGrpSpPr/>
          <p:nvPr/>
        </p:nvGrpSpPr>
        <p:grpSpPr>
          <a:xfrm>
            <a:off x="3290720" y="2381426"/>
            <a:ext cx="5792485" cy="2407933"/>
            <a:chOff x="1887725" y="2890700"/>
            <a:chExt cx="5381350" cy="1710925"/>
          </a:xfrm>
        </p:grpSpPr>
        <p:sp>
          <p:nvSpPr>
            <p:cNvPr id="527" name="Google Shape;527;p45"/>
            <p:cNvSpPr/>
            <p:nvPr/>
          </p:nvSpPr>
          <p:spPr>
            <a:xfrm>
              <a:off x="7144925" y="4032650"/>
              <a:ext cx="124150" cy="531750"/>
            </a:xfrm>
            <a:custGeom>
              <a:avLst/>
              <a:gdLst/>
              <a:ahLst/>
              <a:cxnLst/>
              <a:rect l="l" t="t" r="r" b="b"/>
              <a:pathLst>
                <a:path w="4966" h="21270" extrusionOk="0">
                  <a:moveTo>
                    <a:pt x="2373" y="1"/>
                  </a:moveTo>
                  <a:cubicBezTo>
                    <a:pt x="2193" y="1"/>
                    <a:pt x="2014" y="129"/>
                    <a:pt x="1882" y="243"/>
                  </a:cubicBezTo>
                  <a:cubicBezTo>
                    <a:pt x="1584" y="517"/>
                    <a:pt x="1513" y="886"/>
                    <a:pt x="1441" y="1267"/>
                  </a:cubicBezTo>
                  <a:cubicBezTo>
                    <a:pt x="1352" y="1254"/>
                    <a:pt x="1314" y="1240"/>
                    <a:pt x="1266" y="1240"/>
                  </a:cubicBezTo>
                  <a:cubicBezTo>
                    <a:pt x="1231" y="1240"/>
                    <a:pt x="1190" y="1247"/>
                    <a:pt x="1120" y="1267"/>
                  </a:cubicBezTo>
                  <a:cubicBezTo>
                    <a:pt x="977" y="1315"/>
                    <a:pt x="846" y="1422"/>
                    <a:pt x="798" y="1565"/>
                  </a:cubicBezTo>
                  <a:cubicBezTo>
                    <a:pt x="727" y="1815"/>
                    <a:pt x="715" y="2077"/>
                    <a:pt x="775" y="2327"/>
                  </a:cubicBezTo>
                  <a:cubicBezTo>
                    <a:pt x="798" y="2482"/>
                    <a:pt x="917" y="2696"/>
                    <a:pt x="870" y="2863"/>
                  </a:cubicBezTo>
                  <a:cubicBezTo>
                    <a:pt x="832" y="2837"/>
                    <a:pt x="795" y="2825"/>
                    <a:pt x="760" y="2825"/>
                  </a:cubicBezTo>
                  <a:cubicBezTo>
                    <a:pt x="552" y="2825"/>
                    <a:pt x="399" y="3220"/>
                    <a:pt x="358" y="3363"/>
                  </a:cubicBezTo>
                  <a:cubicBezTo>
                    <a:pt x="239" y="3768"/>
                    <a:pt x="417" y="4196"/>
                    <a:pt x="536" y="4577"/>
                  </a:cubicBezTo>
                  <a:cubicBezTo>
                    <a:pt x="251" y="4613"/>
                    <a:pt x="108" y="4923"/>
                    <a:pt x="108" y="5196"/>
                  </a:cubicBezTo>
                  <a:cubicBezTo>
                    <a:pt x="108" y="5434"/>
                    <a:pt x="144" y="5661"/>
                    <a:pt x="239" y="5887"/>
                  </a:cubicBezTo>
                  <a:cubicBezTo>
                    <a:pt x="274" y="5994"/>
                    <a:pt x="310" y="6089"/>
                    <a:pt x="346" y="6185"/>
                  </a:cubicBezTo>
                  <a:cubicBezTo>
                    <a:pt x="358" y="6244"/>
                    <a:pt x="429" y="6327"/>
                    <a:pt x="429" y="6387"/>
                  </a:cubicBezTo>
                  <a:cubicBezTo>
                    <a:pt x="167" y="6387"/>
                    <a:pt x="96" y="6768"/>
                    <a:pt x="84" y="6970"/>
                  </a:cubicBezTo>
                  <a:cubicBezTo>
                    <a:pt x="72" y="7161"/>
                    <a:pt x="108" y="7363"/>
                    <a:pt x="203" y="7542"/>
                  </a:cubicBezTo>
                  <a:cubicBezTo>
                    <a:pt x="274" y="7685"/>
                    <a:pt x="251" y="7899"/>
                    <a:pt x="394" y="7994"/>
                  </a:cubicBezTo>
                  <a:cubicBezTo>
                    <a:pt x="383" y="7993"/>
                    <a:pt x="373" y="7992"/>
                    <a:pt x="363" y="7992"/>
                  </a:cubicBezTo>
                  <a:cubicBezTo>
                    <a:pt x="113" y="7992"/>
                    <a:pt x="24" y="8418"/>
                    <a:pt x="13" y="8602"/>
                  </a:cubicBezTo>
                  <a:cubicBezTo>
                    <a:pt x="1" y="8709"/>
                    <a:pt x="1" y="8828"/>
                    <a:pt x="13" y="8935"/>
                  </a:cubicBezTo>
                  <a:cubicBezTo>
                    <a:pt x="36" y="9018"/>
                    <a:pt x="72" y="9113"/>
                    <a:pt x="108" y="9197"/>
                  </a:cubicBezTo>
                  <a:cubicBezTo>
                    <a:pt x="144" y="9304"/>
                    <a:pt x="191" y="9411"/>
                    <a:pt x="274" y="9494"/>
                  </a:cubicBezTo>
                  <a:cubicBezTo>
                    <a:pt x="310" y="9542"/>
                    <a:pt x="346" y="9566"/>
                    <a:pt x="334" y="9625"/>
                  </a:cubicBezTo>
                  <a:cubicBezTo>
                    <a:pt x="328" y="9621"/>
                    <a:pt x="322" y="9619"/>
                    <a:pt x="315" y="9619"/>
                  </a:cubicBezTo>
                  <a:cubicBezTo>
                    <a:pt x="262" y="9619"/>
                    <a:pt x="175" y="9726"/>
                    <a:pt x="144" y="9768"/>
                  </a:cubicBezTo>
                  <a:cubicBezTo>
                    <a:pt x="84" y="9887"/>
                    <a:pt x="60" y="10018"/>
                    <a:pt x="84" y="10149"/>
                  </a:cubicBezTo>
                  <a:cubicBezTo>
                    <a:pt x="132" y="10399"/>
                    <a:pt x="203" y="10637"/>
                    <a:pt x="310" y="10864"/>
                  </a:cubicBezTo>
                  <a:cubicBezTo>
                    <a:pt x="346" y="10983"/>
                    <a:pt x="370" y="11090"/>
                    <a:pt x="405" y="11209"/>
                  </a:cubicBezTo>
                  <a:cubicBezTo>
                    <a:pt x="441" y="11280"/>
                    <a:pt x="465" y="11352"/>
                    <a:pt x="465" y="11435"/>
                  </a:cubicBezTo>
                  <a:cubicBezTo>
                    <a:pt x="451" y="11410"/>
                    <a:pt x="433" y="11400"/>
                    <a:pt x="414" y="11400"/>
                  </a:cubicBezTo>
                  <a:cubicBezTo>
                    <a:pt x="350" y="11400"/>
                    <a:pt x="269" y="11509"/>
                    <a:pt x="251" y="11554"/>
                  </a:cubicBezTo>
                  <a:cubicBezTo>
                    <a:pt x="191" y="11697"/>
                    <a:pt x="167" y="11852"/>
                    <a:pt x="167" y="11995"/>
                  </a:cubicBezTo>
                  <a:cubicBezTo>
                    <a:pt x="167" y="12209"/>
                    <a:pt x="227" y="12412"/>
                    <a:pt x="334" y="12590"/>
                  </a:cubicBezTo>
                  <a:cubicBezTo>
                    <a:pt x="405" y="12721"/>
                    <a:pt x="572" y="12876"/>
                    <a:pt x="584" y="13031"/>
                  </a:cubicBezTo>
                  <a:cubicBezTo>
                    <a:pt x="441" y="13031"/>
                    <a:pt x="322" y="13138"/>
                    <a:pt x="298" y="13269"/>
                  </a:cubicBezTo>
                  <a:cubicBezTo>
                    <a:pt x="274" y="13364"/>
                    <a:pt x="334" y="13412"/>
                    <a:pt x="346" y="13495"/>
                  </a:cubicBezTo>
                  <a:cubicBezTo>
                    <a:pt x="358" y="13566"/>
                    <a:pt x="370" y="13650"/>
                    <a:pt x="394" y="13721"/>
                  </a:cubicBezTo>
                  <a:cubicBezTo>
                    <a:pt x="453" y="13900"/>
                    <a:pt x="525" y="14078"/>
                    <a:pt x="620" y="14257"/>
                  </a:cubicBezTo>
                  <a:cubicBezTo>
                    <a:pt x="715" y="14400"/>
                    <a:pt x="858" y="14519"/>
                    <a:pt x="1013" y="14602"/>
                  </a:cubicBezTo>
                  <a:cubicBezTo>
                    <a:pt x="953" y="14709"/>
                    <a:pt x="858" y="14805"/>
                    <a:pt x="846" y="14936"/>
                  </a:cubicBezTo>
                  <a:cubicBezTo>
                    <a:pt x="846" y="15055"/>
                    <a:pt x="870" y="15174"/>
                    <a:pt x="929" y="15281"/>
                  </a:cubicBezTo>
                  <a:cubicBezTo>
                    <a:pt x="989" y="15436"/>
                    <a:pt x="1060" y="15567"/>
                    <a:pt x="1132" y="15710"/>
                  </a:cubicBezTo>
                  <a:cubicBezTo>
                    <a:pt x="1215" y="15841"/>
                    <a:pt x="1429" y="15924"/>
                    <a:pt x="1465" y="16067"/>
                  </a:cubicBezTo>
                  <a:cubicBezTo>
                    <a:pt x="1477" y="16162"/>
                    <a:pt x="1477" y="16245"/>
                    <a:pt x="1465" y="16329"/>
                  </a:cubicBezTo>
                  <a:cubicBezTo>
                    <a:pt x="1465" y="16567"/>
                    <a:pt x="1632" y="16757"/>
                    <a:pt x="1810" y="16912"/>
                  </a:cubicBezTo>
                  <a:lnTo>
                    <a:pt x="1834" y="21270"/>
                  </a:lnTo>
                  <a:lnTo>
                    <a:pt x="2680" y="21270"/>
                  </a:lnTo>
                  <a:lnTo>
                    <a:pt x="2703" y="16936"/>
                  </a:lnTo>
                  <a:cubicBezTo>
                    <a:pt x="2846" y="16805"/>
                    <a:pt x="2906" y="16614"/>
                    <a:pt x="2906" y="16424"/>
                  </a:cubicBezTo>
                  <a:cubicBezTo>
                    <a:pt x="2894" y="16281"/>
                    <a:pt x="2858" y="16257"/>
                    <a:pt x="2977" y="16162"/>
                  </a:cubicBezTo>
                  <a:cubicBezTo>
                    <a:pt x="3084" y="16091"/>
                    <a:pt x="3180" y="16019"/>
                    <a:pt x="3251" y="15924"/>
                  </a:cubicBezTo>
                  <a:cubicBezTo>
                    <a:pt x="3334" y="15793"/>
                    <a:pt x="3418" y="15650"/>
                    <a:pt x="3489" y="15507"/>
                  </a:cubicBezTo>
                  <a:cubicBezTo>
                    <a:pt x="3549" y="15412"/>
                    <a:pt x="3584" y="15293"/>
                    <a:pt x="3584" y="15174"/>
                  </a:cubicBezTo>
                  <a:cubicBezTo>
                    <a:pt x="3584" y="15043"/>
                    <a:pt x="3489" y="14936"/>
                    <a:pt x="3442" y="14817"/>
                  </a:cubicBezTo>
                  <a:cubicBezTo>
                    <a:pt x="3596" y="14745"/>
                    <a:pt x="3739" y="14638"/>
                    <a:pt x="3858" y="14507"/>
                  </a:cubicBezTo>
                  <a:cubicBezTo>
                    <a:pt x="3954" y="14340"/>
                    <a:pt x="4037" y="14162"/>
                    <a:pt x="4108" y="13983"/>
                  </a:cubicBezTo>
                  <a:cubicBezTo>
                    <a:pt x="4144" y="13912"/>
                    <a:pt x="4156" y="13840"/>
                    <a:pt x="4168" y="13757"/>
                  </a:cubicBezTo>
                  <a:cubicBezTo>
                    <a:pt x="4192" y="13674"/>
                    <a:pt x="4251" y="13638"/>
                    <a:pt x="4239" y="13543"/>
                  </a:cubicBezTo>
                  <a:cubicBezTo>
                    <a:pt x="4215" y="13400"/>
                    <a:pt x="4108" y="13304"/>
                    <a:pt x="3965" y="13281"/>
                  </a:cubicBezTo>
                  <a:cubicBezTo>
                    <a:pt x="3989" y="13138"/>
                    <a:pt x="4168" y="12983"/>
                    <a:pt x="4251" y="12864"/>
                  </a:cubicBezTo>
                  <a:cubicBezTo>
                    <a:pt x="4358" y="12685"/>
                    <a:pt x="4430" y="12483"/>
                    <a:pt x="4442" y="12269"/>
                  </a:cubicBezTo>
                  <a:cubicBezTo>
                    <a:pt x="4465" y="12114"/>
                    <a:pt x="4442" y="11959"/>
                    <a:pt x="4394" y="11816"/>
                  </a:cubicBezTo>
                  <a:cubicBezTo>
                    <a:pt x="4375" y="11769"/>
                    <a:pt x="4298" y="11656"/>
                    <a:pt x="4237" y="11656"/>
                  </a:cubicBezTo>
                  <a:cubicBezTo>
                    <a:pt x="4220" y="11656"/>
                    <a:pt x="4204" y="11665"/>
                    <a:pt x="4192" y="11685"/>
                  </a:cubicBezTo>
                  <a:cubicBezTo>
                    <a:pt x="4192" y="11602"/>
                    <a:pt x="4215" y="11530"/>
                    <a:pt x="4251" y="11459"/>
                  </a:cubicBezTo>
                  <a:cubicBezTo>
                    <a:pt x="4311" y="11352"/>
                    <a:pt x="4335" y="11233"/>
                    <a:pt x="4382" y="11126"/>
                  </a:cubicBezTo>
                  <a:cubicBezTo>
                    <a:pt x="4501" y="10899"/>
                    <a:pt x="4585" y="10673"/>
                    <a:pt x="4644" y="10423"/>
                  </a:cubicBezTo>
                  <a:cubicBezTo>
                    <a:pt x="4680" y="10292"/>
                    <a:pt x="4668" y="10161"/>
                    <a:pt x="4608" y="10042"/>
                  </a:cubicBezTo>
                  <a:cubicBezTo>
                    <a:pt x="4587" y="9990"/>
                    <a:pt x="4501" y="9881"/>
                    <a:pt x="4449" y="9881"/>
                  </a:cubicBezTo>
                  <a:cubicBezTo>
                    <a:pt x="4442" y="9881"/>
                    <a:pt x="4435" y="9883"/>
                    <a:pt x="4430" y="9887"/>
                  </a:cubicBezTo>
                  <a:cubicBezTo>
                    <a:pt x="4418" y="9828"/>
                    <a:pt x="4465" y="9792"/>
                    <a:pt x="4501" y="9756"/>
                  </a:cubicBezTo>
                  <a:cubicBezTo>
                    <a:pt x="4585" y="9673"/>
                    <a:pt x="4644" y="9578"/>
                    <a:pt x="4680" y="9471"/>
                  </a:cubicBezTo>
                  <a:cubicBezTo>
                    <a:pt x="4727" y="9387"/>
                    <a:pt x="4763" y="9304"/>
                    <a:pt x="4787" y="9221"/>
                  </a:cubicBezTo>
                  <a:cubicBezTo>
                    <a:pt x="4811" y="9113"/>
                    <a:pt x="4823" y="8994"/>
                    <a:pt x="4823" y="8887"/>
                  </a:cubicBezTo>
                  <a:cubicBezTo>
                    <a:pt x="4823" y="8699"/>
                    <a:pt x="4753" y="8256"/>
                    <a:pt x="4488" y="8256"/>
                  </a:cubicBezTo>
                  <a:cubicBezTo>
                    <a:pt x="4484" y="8256"/>
                    <a:pt x="4481" y="8256"/>
                    <a:pt x="4477" y="8256"/>
                  </a:cubicBezTo>
                  <a:cubicBezTo>
                    <a:pt x="4620" y="8173"/>
                    <a:pt x="4632" y="7959"/>
                    <a:pt x="4704" y="7816"/>
                  </a:cubicBezTo>
                  <a:cubicBezTo>
                    <a:pt x="4799" y="7637"/>
                    <a:pt x="4846" y="7447"/>
                    <a:pt x="4846" y="7244"/>
                  </a:cubicBezTo>
                  <a:cubicBezTo>
                    <a:pt x="4846" y="7042"/>
                    <a:pt x="4799" y="6661"/>
                    <a:pt x="4549" y="6637"/>
                  </a:cubicBezTo>
                  <a:cubicBezTo>
                    <a:pt x="4549" y="6577"/>
                    <a:pt x="4620" y="6506"/>
                    <a:pt x="4644" y="6447"/>
                  </a:cubicBezTo>
                  <a:cubicBezTo>
                    <a:pt x="4692" y="6351"/>
                    <a:pt x="4727" y="6256"/>
                    <a:pt x="4775" y="6161"/>
                  </a:cubicBezTo>
                  <a:cubicBezTo>
                    <a:pt x="4870" y="5935"/>
                    <a:pt x="4930" y="5708"/>
                    <a:pt x="4942" y="5470"/>
                  </a:cubicBezTo>
                  <a:cubicBezTo>
                    <a:pt x="4966" y="5232"/>
                    <a:pt x="4846" y="4899"/>
                    <a:pt x="4573" y="4863"/>
                  </a:cubicBezTo>
                  <a:cubicBezTo>
                    <a:pt x="4716" y="4470"/>
                    <a:pt x="4906" y="4065"/>
                    <a:pt x="4823" y="3649"/>
                  </a:cubicBezTo>
                  <a:cubicBezTo>
                    <a:pt x="4791" y="3503"/>
                    <a:pt x="4651" y="3085"/>
                    <a:pt x="4441" y="3085"/>
                  </a:cubicBezTo>
                  <a:cubicBezTo>
                    <a:pt x="4411" y="3085"/>
                    <a:pt x="4379" y="3093"/>
                    <a:pt x="4346" y="3113"/>
                  </a:cubicBezTo>
                  <a:cubicBezTo>
                    <a:pt x="4287" y="2958"/>
                    <a:pt x="4442" y="2744"/>
                    <a:pt x="4465" y="2589"/>
                  </a:cubicBezTo>
                  <a:cubicBezTo>
                    <a:pt x="4537" y="2351"/>
                    <a:pt x="4549" y="2089"/>
                    <a:pt x="4489" y="1839"/>
                  </a:cubicBezTo>
                  <a:cubicBezTo>
                    <a:pt x="4454" y="1684"/>
                    <a:pt x="4335" y="1565"/>
                    <a:pt x="4192" y="1505"/>
                  </a:cubicBezTo>
                  <a:cubicBezTo>
                    <a:pt x="4120" y="1478"/>
                    <a:pt x="4079" y="1468"/>
                    <a:pt x="4040" y="1468"/>
                  </a:cubicBezTo>
                  <a:cubicBezTo>
                    <a:pt x="3995" y="1468"/>
                    <a:pt x="3953" y="1481"/>
                    <a:pt x="3870" y="1494"/>
                  </a:cubicBezTo>
                  <a:cubicBezTo>
                    <a:pt x="3823" y="1101"/>
                    <a:pt x="3787" y="732"/>
                    <a:pt x="3501" y="446"/>
                  </a:cubicBezTo>
                  <a:cubicBezTo>
                    <a:pt x="3371" y="315"/>
                    <a:pt x="3189" y="170"/>
                    <a:pt x="2997" y="170"/>
                  </a:cubicBezTo>
                  <a:cubicBezTo>
                    <a:pt x="2943" y="170"/>
                    <a:pt x="2889" y="182"/>
                    <a:pt x="2834" y="208"/>
                  </a:cubicBezTo>
                  <a:cubicBezTo>
                    <a:pt x="2822" y="208"/>
                    <a:pt x="2799" y="231"/>
                    <a:pt x="2787" y="231"/>
                  </a:cubicBezTo>
                  <a:cubicBezTo>
                    <a:pt x="2715" y="160"/>
                    <a:pt x="2644" y="100"/>
                    <a:pt x="2560" y="53"/>
                  </a:cubicBezTo>
                  <a:cubicBezTo>
                    <a:pt x="2499" y="16"/>
                    <a:pt x="2436" y="1"/>
                    <a:pt x="237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5"/>
            <p:cNvSpPr/>
            <p:nvPr/>
          </p:nvSpPr>
          <p:spPr>
            <a:xfrm>
              <a:off x="4029950" y="4179525"/>
              <a:ext cx="353650" cy="377725"/>
            </a:xfrm>
            <a:custGeom>
              <a:avLst/>
              <a:gdLst/>
              <a:ahLst/>
              <a:cxnLst/>
              <a:rect l="l" t="t" r="r" b="b"/>
              <a:pathLst>
                <a:path w="14146" h="15109" extrusionOk="0">
                  <a:moveTo>
                    <a:pt x="1" y="0"/>
                  </a:moveTo>
                  <a:lnTo>
                    <a:pt x="1" y="15109"/>
                  </a:lnTo>
                  <a:lnTo>
                    <a:pt x="14145" y="15109"/>
                  </a:lnTo>
                  <a:lnTo>
                    <a:pt x="1414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5"/>
            <p:cNvSpPr/>
            <p:nvPr/>
          </p:nvSpPr>
          <p:spPr>
            <a:xfrm>
              <a:off x="4371375" y="3794350"/>
              <a:ext cx="298875" cy="253625"/>
            </a:xfrm>
            <a:custGeom>
              <a:avLst/>
              <a:gdLst/>
              <a:ahLst/>
              <a:cxnLst/>
              <a:rect l="l" t="t" r="r" b="b"/>
              <a:pathLst>
                <a:path w="11955" h="10145" extrusionOk="0">
                  <a:moveTo>
                    <a:pt x="6227" y="0"/>
                  </a:moveTo>
                  <a:lnTo>
                    <a:pt x="0" y="1965"/>
                  </a:lnTo>
                  <a:lnTo>
                    <a:pt x="0" y="10144"/>
                  </a:lnTo>
                  <a:lnTo>
                    <a:pt x="11954" y="10144"/>
                  </a:lnTo>
                  <a:lnTo>
                    <a:pt x="11954" y="1965"/>
                  </a:lnTo>
                  <a:lnTo>
                    <a:pt x="6227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5"/>
            <p:cNvSpPr/>
            <p:nvPr/>
          </p:nvSpPr>
          <p:spPr>
            <a:xfrm>
              <a:off x="3768025" y="3714575"/>
              <a:ext cx="347675" cy="272375"/>
            </a:xfrm>
            <a:custGeom>
              <a:avLst/>
              <a:gdLst/>
              <a:ahLst/>
              <a:cxnLst/>
              <a:rect l="l" t="t" r="r" b="b"/>
              <a:pathLst>
                <a:path w="13907" h="10895" extrusionOk="0">
                  <a:moveTo>
                    <a:pt x="7251" y="0"/>
                  </a:moveTo>
                  <a:lnTo>
                    <a:pt x="0" y="2108"/>
                  </a:lnTo>
                  <a:lnTo>
                    <a:pt x="0" y="10895"/>
                  </a:lnTo>
                  <a:lnTo>
                    <a:pt x="13907" y="10895"/>
                  </a:lnTo>
                  <a:lnTo>
                    <a:pt x="13907" y="210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5"/>
            <p:cNvSpPr/>
            <p:nvPr/>
          </p:nvSpPr>
          <p:spPr>
            <a:xfrm>
              <a:off x="4062100" y="3929175"/>
              <a:ext cx="347700" cy="272100"/>
            </a:xfrm>
            <a:custGeom>
              <a:avLst/>
              <a:gdLst/>
              <a:ahLst/>
              <a:cxnLst/>
              <a:rect l="l" t="t" r="r" b="b"/>
              <a:pathLst>
                <a:path w="13908" h="10884" extrusionOk="0">
                  <a:moveTo>
                    <a:pt x="7252" y="1"/>
                  </a:moveTo>
                  <a:lnTo>
                    <a:pt x="1" y="2096"/>
                  </a:lnTo>
                  <a:lnTo>
                    <a:pt x="1" y="10883"/>
                  </a:lnTo>
                  <a:lnTo>
                    <a:pt x="13907" y="10883"/>
                  </a:lnTo>
                  <a:lnTo>
                    <a:pt x="13907" y="2096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4319275" y="4011325"/>
              <a:ext cx="600100" cy="545925"/>
            </a:xfrm>
            <a:custGeom>
              <a:avLst/>
              <a:gdLst/>
              <a:ahLst/>
              <a:cxnLst/>
              <a:rect l="l" t="t" r="r" b="b"/>
              <a:pathLst>
                <a:path w="24004" h="21837" extrusionOk="0">
                  <a:moveTo>
                    <a:pt x="1" y="1"/>
                  </a:moveTo>
                  <a:lnTo>
                    <a:pt x="1" y="21837"/>
                  </a:lnTo>
                  <a:lnTo>
                    <a:pt x="24004" y="21837"/>
                  </a:lnTo>
                  <a:lnTo>
                    <a:pt x="24004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4299925" y="4057475"/>
              <a:ext cx="599800" cy="35750"/>
            </a:xfrm>
            <a:custGeom>
              <a:avLst/>
              <a:gdLst/>
              <a:ahLst/>
              <a:cxnLst/>
              <a:rect l="l" t="t" r="r" b="b"/>
              <a:pathLst>
                <a:path w="23992" h="1430" extrusionOk="0">
                  <a:moveTo>
                    <a:pt x="1" y="0"/>
                  </a:moveTo>
                  <a:lnTo>
                    <a:pt x="1" y="1429"/>
                  </a:lnTo>
                  <a:lnTo>
                    <a:pt x="23992" y="1429"/>
                  </a:lnTo>
                  <a:lnTo>
                    <a:pt x="2399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4172525" y="4230700"/>
              <a:ext cx="161950" cy="90825"/>
            </a:xfrm>
            <a:custGeom>
              <a:avLst/>
              <a:gdLst/>
              <a:ahLst/>
              <a:cxnLst/>
              <a:rect l="l" t="t" r="r" b="b"/>
              <a:pathLst>
                <a:path w="6478" h="3633" extrusionOk="0">
                  <a:moveTo>
                    <a:pt x="1" y="1"/>
                  </a:moveTo>
                  <a:lnTo>
                    <a:pt x="1418" y="3227"/>
                  </a:lnTo>
                  <a:cubicBezTo>
                    <a:pt x="1418" y="3227"/>
                    <a:pt x="1834" y="1156"/>
                    <a:pt x="3620" y="1156"/>
                  </a:cubicBezTo>
                  <a:cubicBezTo>
                    <a:pt x="5418" y="1156"/>
                    <a:pt x="6478" y="3632"/>
                    <a:pt x="6478" y="3632"/>
                  </a:cubicBezTo>
                  <a:lnTo>
                    <a:pt x="6478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3666225" y="3886325"/>
              <a:ext cx="605150" cy="670925"/>
            </a:xfrm>
            <a:custGeom>
              <a:avLst/>
              <a:gdLst/>
              <a:ahLst/>
              <a:cxnLst/>
              <a:rect l="l" t="t" r="r" b="b"/>
              <a:pathLst>
                <a:path w="24206" h="26837" extrusionOk="0">
                  <a:moveTo>
                    <a:pt x="822" y="0"/>
                  </a:moveTo>
                  <a:lnTo>
                    <a:pt x="0" y="26837"/>
                  </a:lnTo>
                  <a:lnTo>
                    <a:pt x="24206" y="26837"/>
                  </a:lnTo>
                  <a:lnTo>
                    <a:pt x="20872" y="109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4562475" y="2988950"/>
              <a:ext cx="2568500" cy="335975"/>
            </a:xfrm>
            <a:custGeom>
              <a:avLst/>
              <a:gdLst/>
              <a:ahLst/>
              <a:cxnLst/>
              <a:rect l="l" t="t" r="r" b="b"/>
              <a:pathLst>
                <a:path w="102740" h="13439" extrusionOk="0">
                  <a:moveTo>
                    <a:pt x="33983" y="1"/>
                  </a:moveTo>
                  <a:cubicBezTo>
                    <a:pt x="14303" y="1"/>
                    <a:pt x="0" y="1679"/>
                    <a:pt x="0" y="4463"/>
                  </a:cubicBezTo>
                  <a:cubicBezTo>
                    <a:pt x="0" y="8106"/>
                    <a:pt x="24408" y="12000"/>
                    <a:pt x="53304" y="13131"/>
                  </a:cubicBezTo>
                  <a:cubicBezTo>
                    <a:pt x="58629" y="13340"/>
                    <a:pt x="63730" y="13439"/>
                    <a:pt x="68496" y="13439"/>
                  </a:cubicBezTo>
                  <a:cubicBezTo>
                    <a:pt x="88459" y="13439"/>
                    <a:pt x="102557" y="11700"/>
                    <a:pt x="102644" y="8999"/>
                  </a:cubicBezTo>
                  <a:cubicBezTo>
                    <a:pt x="102739" y="5642"/>
                    <a:pt x="81224" y="1855"/>
                    <a:pt x="53495" y="498"/>
                  </a:cubicBezTo>
                  <a:cubicBezTo>
                    <a:pt x="46653" y="161"/>
                    <a:pt x="40062" y="1"/>
                    <a:pt x="3398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4606525" y="3388275"/>
              <a:ext cx="2476525" cy="225125"/>
            </a:xfrm>
            <a:custGeom>
              <a:avLst/>
              <a:gdLst/>
              <a:ahLst/>
              <a:cxnLst/>
              <a:rect l="l" t="t" r="r" b="b"/>
              <a:pathLst>
                <a:path w="99061" h="9005" extrusionOk="0">
                  <a:moveTo>
                    <a:pt x="31379" y="1"/>
                  </a:moveTo>
                  <a:cubicBezTo>
                    <a:pt x="13117" y="1"/>
                    <a:pt x="0" y="1066"/>
                    <a:pt x="0" y="2861"/>
                  </a:cubicBezTo>
                  <a:cubicBezTo>
                    <a:pt x="0" y="5266"/>
                    <a:pt x="23503" y="7921"/>
                    <a:pt x="51364" y="8754"/>
                  </a:cubicBezTo>
                  <a:cubicBezTo>
                    <a:pt x="57038" y="8924"/>
                    <a:pt x="62449" y="9004"/>
                    <a:pt x="67453" y="9004"/>
                  </a:cubicBezTo>
                  <a:cubicBezTo>
                    <a:pt x="85991" y="9004"/>
                    <a:pt x="98944" y="7903"/>
                    <a:pt x="99001" y="6159"/>
                  </a:cubicBezTo>
                  <a:cubicBezTo>
                    <a:pt x="99060" y="3932"/>
                    <a:pt x="78236" y="1361"/>
                    <a:pt x="51495" y="384"/>
                  </a:cubicBezTo>
                  <a:cubicBezTo>
                    <a:pt x="44403" y="124"/>
                    <a:pt x="37593" y="1"/>
                    <a:pt x="3137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4596700" y="3795575"/>
              <a:ext cx="2483075" cy="203650"/>
            </a:xfrm>
            <a:custGeom>
              <a:avLst/>
              <a:gdLst/>
              <a:ahLst/>
              <a:cxnLst/>
              <a:rect l="l" t="t" r="r" b="b"/>
              <a:pathLst>
                <a:path w="99323" h="8146" extrusionOk="0">
                  <a:moveTo>
                    <a:pt x="37076" y="1"/>
                  </a:moveTo>
                  <a:cubicBezTo>
                    <a:pt x="15903" y="1"/>
                    <a:pt x="0" y="1191"/>
                    <a:pt x="0" y="3047"/>
                  </a:cubicBezTo>
                  <a:cubicBezTo>
                    <a:pt x="0" y="5309"/>
                    <a:pt x="23575" y="7559"/>
                    <a:pt x="51507" y="8048"/>
                  </a:cubicBezTo>
                  <a:cubicBezTo>
                    <a:pt x="55218" y="8114"/>
                    <a:pt x="58817" y="8145"/>
                    <a:pt x="62263" y="8145"/>
                  </a:cubicBezTo>
                  <a:cubicBezTo>
                    <a:pt x="83675" y="8145"/>
                    <a:pt x="99211" y="6922"/>
                    <a:pt x="99263" y="5107"/>
                  </a:cubicBezTo>
                  <a:cubicBezTo>
                    <a:pt x="99322" y="3011"/>
                    <a:pt x="78451" y="821"/>
                    <a:pt x="51638" y="178"/>
                  </a:cubicBezTo>
                  <a:cubicBezTo>
                    <a:pt x="46605" y="58"/>
                    <a:pt x="41714" y="1"/>
                    <a:pt x="3707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5"/>
            <p:cNvSpPr/>
            <p:nvPr/>
          </p:nvSpPr>
          <p:spPr>
            <a:xfrm>
              <a:off x="4597575" y="4159300"/>
              <a:ext cx="2471475" cy="117125"/>
            </a:xfrm>
            <a:custGeom>
              <a:avLst/>
              <a:gdLst/>
              <a:ahLst/>
              <a:cxnLst/>
              <a:rect l="l" t="t" r="r" b="b"/>
              <a:pathLst>
                <a:path w="98859" h="4685" extrusionOk="0">
                  <a:moveTo>
                    <a:pt x="38338" y="1"/>
                  </a:moveTo>
                  <a:cubicBezTo>
                    <a:pt x="16557" y="1"/>
                    <a:pt x="13" y="722"/>
                    <a:pt x="13" y="1821"/>
                  </a:cubicBezTo>
                  <a:cubicBezTo>
                    <a:pt x="1" y="3131"/>
                    <a:pt x="23480" y="4393"/>
                    <a:pt x="51305" y="4643"/>
                  </a:cubicBezTo>
                  <a:cubicBezTo>
                    <a:pt x="54482" y="4671"/>
                    <a:pt x="57577" y="4685"/>
                    <a:pt x="60563" y="4685"/>
                  </a:cubicBezTo>
                  <a:cubicBezTo>
                    <a:pt x="82632" y="4685"/>
                    <a:pt x="98791" y="3938"/>
                    <a:pt x="98823" y="2869"/>
                  </a:cubicBezTo>
                  <a:cubicBezTo>
                    <a:pt x="98859" y="1666"/>
                    <a:pt x="78058" y="416"/>
                    <a:pt x="51376" y="83"/>
                  </a:cubicBezTo>
                  <a:cubicBezTo>
                    <a:pt x="46891" y="27"/>
                    <a:pt x="42518" y="1"/>
                    <a:pt x="38338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5"/>
            <p:cNvSpPr/>
            <p:nvPr/>
          </p:nvSpPr>
          <p:spPr>
            <a:xfrm>
              <a:off x="4543125" y="4506350"/>
              <a:ext cx="2563425" cy="50900"/>
            </a:xfrm>
            <a:custGeom>
              <a:avLst/>
              <a:gdLst/>
              <a:ahLst/>
              <a:cxnLst/>
              <a:rect l="l" t="t" r="r" b="b"/>
              <a:pathLst>
                <a:path w="102537" h="2036" extrusionOk="0">
                  <a:moveTo>
                    <a:pt x="0" y="0"/>
                  </a:moveTo>
                  <a:lnTo>
                    <a:pt x="0" y="2036"/>
                  </a:lnTo>
                  <a:lnTo>
                    <a:pt x="102477" y="2036"/>
                  </a:lnTo>
                  <a:lnTo>
                    <a:pt x="10253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4591925" y="4470625"/>
              <a:ext cx="2473850" cy="53300"/>
            </a:xfrm>
            <a:custGeom>
              <a:avLst/>
              <a:gdLst/>
              <a:ahLst/>
              <a:cxnLst/>
              <a:rect l="l" t="t" r="r" b="b"/>
              <a:pathLst>
                <a:path w="98954" h="2132" extrusionOk="0">
                  <a:moveTo>
                    <a:pt x="1" y="0"/>
                  </a:moveTo>
                  <a:lnTo>
                    <a:pt x="1" y="2024"/>
                  </a:lnTo>
                  <a:lnTo>
                    <a:pt x="98894" y="2132"/>
                  </a:lnTo>
                  <a:lnTo>
                    <a:pt x="98954" y="2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5619150" y="4470625"/>
              <a:ext cx="1487400" cy="86625"/>
            </a:xfrm>
            <a:custGeom>
              <a:avLst/>
              <a:gdLst/>
              <a:ahLst/>
              <a:cxnLst/>
              <a:rect l="l" t="t" r="r" b="b"/>
              <a:pathLst>
                <a:path w="59496" h="3465" extrusionOk="0">
                  <a:moveTo>
                    <a:pt x="1953" y="0"/>
                  </a:moveTo>
                  <a:lnTo>
                    <a:pt x="1953" y="1441"/>
                  </a:lnTo>
                  <a:lnTo>
                    <a:pt x="0" y="1429"/>
                  </a:lnTo>
                  <a:lnTo>
                    <a:pt x="0" y="3465"/>
                  </a:lnTo>
                  <a:lnTo>
                    <a:pt x="59436" y="3465"/>
                  </a:lnTo>
                  <a:lnTo>
                    <a:pt x="59496" y="1596"/>
                  </a:lnTo>
                  <a:lnTo>
                    <a:pt x="57829" y="1584"/>
                  </a:lnTo>
                  <a:lnTo>
                    <a:pt x="57865" y="250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5"/>
            <p:cNvSpPr/>
            <p:nvPr/>
          </p:nvSpPr>
          <p:spPr>
            <a:xfrm>
              <a:off x="4626750" y="3026325"/>
              <a:ext cx="2448100" cy="1468125"/>
            </a:xfrm>
            <a:custGeom>
              <a:avLst/>
              <a:gdLst/>
              <a:ahLst/>
              <a:cxnLst/>
              <a:rect l="l" t="t" r="r" b="b"/>
              <a:pathLst>
                <a:path w="97924" h="58725" extrusionOk="0">
                  <a:moveTo>
                    <a:pt x="33975" y="1"/>
                  </a:moveTo>
                  <a:cubicBezTo>
                    <a:pt x="15426" y="1"/>
                    <a:pt x="53" y="1786"/>
                    <a:pt x="48" y="6016"/>
                  </a:cubicBezTo>
                  <a:lnTo>
                    <a:pt x="1" y="58534"/>
                  </a:lnTo>
                  <a:lnTo>
                    <a:pt x="96346" y="58725"/>
                  </a:lnTo>
                  <a:lnTo>
                    <a:pt x="97751" y="10112"/>
                  </a:lnTo>
                  <a:cubicBezTo>
                    <a:pt x="97924" y="4151"/>
                    <a:pt x="62258" y="1"/>
                    <a:pt x="3397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4626750" y="3026350"/>
              <a:ext cx="1132900" cy="1465725"/>
            </a:xfrm>
            <a:custGeom>
              <a:avLst/>
              <a:gdLst/>
              <a:ahLst/>
              <a:cxnLst/>
              <a:rect l="l" t="t" r="r" b="b"/>
              <a:pathLst>
                <a:path w="45316" h="58629" extrusionOk="0">
                  <a:moveTo>
                    <a:pt x="34056" y="0"/>
                  </a:moveTo>
                  <a:cubicBezTo>
                    <a:pt x="15472" y="0"/>
                    <a:pt x="48" y="1780"/>
                    <a:pt x="48" y="6015"/>
                  </a:cubicBezTo>
                  <a:lnTo>
                    <a:pt x="1" y="58533"/>
                  </a:lnTo>
                  <a:lnTo>
                    <a:pt x="45316" y="58629"/>
                  </a:lnTo>
                  <a:cubicBezTo>
                    <a:pt x="42066" y="51568"/>
                    <a:pt x="39446" y="43555"/>
                    <a:pt x="37767" y="34911"/>
                  </a:cubicBezTo>
                  <a:cubicBezTo>
                    <a:pt x="35327" y="22374"/>
                    <a:pt x="35184" y="10325"/>
                    <a:pt x="36946" y="14"/>
                  </a:cubicBezTo>
                  <a:cubicBezTo>
                    <a:pt x="35975" y="5"/>
                    <a:pt x="35012" y="0"/>
                    <a:pt x="3405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6468650" y="4030375"/>
              <a:ext cx="61650" cy="36050"/>
            </a:xfrm>
            <a:custGeom>
              <a:avLst/>
              <a:gdLst/>
              <a:ahLst/>
              <a:cxnLst/>
              <a:rect l="l" t="t" r="r" b="b"/>
              <a:pathLst>
                <a:path w="2466" h="1442" extrusionOk="0">
                  <a:moveTo>
                    <a:pt x="1" y="1"/>
                  </a:moveTo>
                  <a:lnTo>
                    <a:pt x="1" y="1108"/>
                  </a:lnTo>
                  <a:lnTo>
                    <a:pt x="2465" y="1442"/>
                  </a:lnTo>
                  <a:lnTo>
                    <a:pt x="2465" y="3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6423700" y="4335475"/>
              <a:ext cx="56300" cy="31000"/>
            </a:xfrm>
            <a:custGeom>
              <a:avLst/>
              <a:gdLst/>
              <a:ahLst/>
              <a:cxnLst/>
              <a:rect l="l" t="t" r="r" b="b"/>
              <a:pathLst>
                <a:path w="2252" h="1240" extrusionOk="0">
                  <a:moveTo>
                    <a:pt x="1" y="1"/>
                  </a:moveTo>
                  <a:lnTo>
                    <a:pt x="1" y="1108"/>
                  </a:lnTo>
                  <a:lnTo>
                    <a:pt x="2251" y="1239"/>
                  </a:lnTo>
                  <a:lnTo>
                    <a:pt x="2251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6304050" y="4266725"/>
              <a:ext cx="56275" cy="30675"/>
            </a:xfrm>
            <a:custGeom>
              <a:avLst/>
              <a:gdLst/>
              <a:ahLst/>
              <a:cxnLst/>
              <a:rect l="l" t="t" r="r" b="b"/>
              <a:pathLst>
                <a:path w="2251" h="1227" extrusionOk="0">
                  <a:moveTo>
                    <a:pt x="0" y="1"/>
                  </a:moveTo>
                  <a:lnTo>
                    <a:pt x="0" y="1108"/>
                  </a:lnTo>
                  <a:lnTo>
                    <a:pt x="2251" y="1227"/>
                  </a:lnTo>
                  <a:lnTo>
                    <a:pt x="2251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6693375" y="3293975"/>
              <a:ext cx="56300" cy="39925"/>
            </a:xfrm>
            <a:custGeom>
              <a:avLst/>
              <a:gdLst/>
              <a:ahLst/>
              <a:cxnLst/>
              <a:rect l="l" t="t" r="r" b="b"/>
              <a:pathLst>
                <a:path w="2252" h="1597" extrusionOk="0">
                  <a:moveTo>
                    <a:pt x="1" y="1"/>
                  </a:moveTo>
                  <a:lnTo>
                    <a:pt x="1" y="1120"/>
                  </a:lnTo>
                  <a:lnTo>
                    <a:pt x="2251" y="1596"/>
                  </a:lnTo>
                  <a:lnTo>
                    <a:pt x="2251" y="4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652300" y="3888700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1" y="1"/>
                  </a:moveTo>
                  <a:lnTo>
                    <a:pt x="1" y="1120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674025" y="4441750"/>
              <a:ext cx="59875" cy="31575"/>
            </a:xfrm>
            <a:custGeom>
              <a:avLst/>
              <a:gdLst/>
              <a:ahLst/>
              <a:cxnLst/>
              <a:rect l="l" t="t" r="r" b="b"/>
              <a:pathLst>
                <a:path w="2395" h="1263" extrusionOk="0">
                  <a:moveTo>
                    <a:pt x="1" y="0"/>
                  </a:moveTo>
                  <a:lnTo>
                    <a:pt x="1" y="1120"/>
                  </a:lnTo>
                  <a:lnTo>
                    <a:pt x="2394" y="1262"/>
                  </a:lnTo>
                  <a:lnTo>
                    <a:pt x="2394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6710350" y="4267925"/>
              <a:ext cx="59850" cy="30675"/>
            </a:xfrm>
            <a:custGeom>
              <a:avLst/>
              <a:gdLst/>
              <a:ahLst/>
              <a:cxnLst/>
              <a:rect l="l" t="t" r="r" b="b"/>
              <a:pathLst>
                <a:path w="2394" h="1227" extrusionOk="0">
                  <a:moveTo>
                    <a:pt x="1" y="0"/>
                  </a:moveTo>
                  <a:lnTo>
                    <a:pt x="1" y="1107"/>
                  </a:lnTo>
                  <a:lnTo>
                    <a:pt x="2394" y="1226"/>
                  </a:lnTo>
                  <a:lnTo>
                    <a:pt x="2394" y="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6713925" y="3629450"/>
              <a:ext cx="61625" cy="36325"/>
            </a:xfrm>
            <a:custGeom>
              <a:avLst/>
              <a:gdLst/>
              <a:ahLst/>
              <a:cxnLst/>
              <a:rect l="l" t="t" r="r" b="b"/>
              <a:pathLst>
                <a:path w="2465" h="1453" extrusionOk="0">
                  <a:moveTo>
                    <a:pt x="0" y="0"/>
                  </a:moveTo>
                  <a:lnTo>
                    <a:pt x="0" y="1119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6418350" y="3252325"/>
              <a:ext cx="61650" cy="36325"/>
            </a:xfrm>
            <a:custGeom>
              <a:avLst/>
              <a:gdLst/>
              <a:ahLst/>
              <a:cxnLst/>
              <a:rect l="l" t="t" r="r" b="b"/>
              <a:pathLst>
                <a:path w="2466" h="1453" extrusionOk="0">
                  <a:moveTo>
                    <a:pt x="0" y="0"/>
                  </a:moveTo>
                  <a:lnTo>
                    <a:pt x="0" y="1119"/>
                  </a:lnTo>
                  <a:lnTo>
                    <a:pt x="2465" y="1453"/>
                  </a:lnTo>
                  <a:lnTo>
                    <a:pt x="2465" y="3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6437700" y="3650575"/>
              <a:ext cx="61625" cy="36350"/>
            </a:xfrm>
            <a:custGeom>
              <a:avLst/>
              <a:gdLst/>
              <a:ahLst/>
              <a:cxnLst/>
              <a:rect l="l" t="t" r="r" b="b"/>
              <a:pathLst>
                <a:path w="2465" h="1454" extrusionOk="0">
                  <a:moveTo>
                    <a:pt x="0" y="1"/>
                  </a:moveTo>
                  <a:lnTo>
                    <a:pt x="0" y="1120"/>
                  </a:lnTo>
                  <a:lnTo>
                    <a:pt x="2465" y="1453"/>
                  </a:lnTo>
                  <a:lnTo>
                    <a:pt x="2465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6313575" y="3509775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0" y="1"/>
                  </a:moveTo>
                  <a:lnTo>
                    <a:pt x="0" y="1120"/>
                  </a:lnTo>
                  <a:lnTo>
                    <a:pt x="2465" y="1454"/>
                  </a:lnTo>
                  <a:lnTo>
                    <a:pt x="2465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6942525" y="3251425"/>
              <a:ext cx="46750" cy="46750"/>
            </a:xfrm>
            <a:custGeom>
              <a:avLst/>
              <a:gdLst/>
              <a:ahLst/>
              <a:cxnLst/>
              <a:rect l="l" t="t" r="r" b="b"/>
              <a:pathLst>
                <a:path w="1870" h="1870" extrusionOk="0">
                  <a:moveTo>
                    <a:pt x="0" y="0"/>
                  </a:moveTo>
                  <a:lnTo>
                    <a:pt x="0" y="1108"/>
                  </a:lnTo>
                  <a:lnTo>
                    <a:pt x="1870" y="1870"/>
                  </a:lnTo>
                  <a:lnTo>
                    <a:pt x="1870" y="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5"/>
            <p:cNvSpPr/>
            <p:nvPr/>
          </p:nvSpPr>
          <p:spPr>
            <a:xfrm>
              <a:off x="6934475" y="3625275"/>
              <a:ext cx="47350" cy="43475"/>
            </a:xfrm>
            <a:custGeom>
              <a:avLst/>
              <a:gdLst/>
              <a:ahLst/>
              <a:cxnLst/>
              <a:rect l="l" t="t" r="r" b="b"/>
              <a:pathLst>
                <a:path w="1894" h="1739" extrusionOk="0">
                  <a:moveTo>
                    <a:pt x="1" y="1"/>
                  </a:moveTo>
                  <a:lnTo>
                    <a:pt x="1" y="1120"/>
                  </a:lnTo>
                  <a:lnTo>
                    <a:pt x="1894" y="1739"/>
                  </a:lnTo>
                  <a:lnTo>
                    <a:pt x="1894" y="6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6918125" y="3998825"/>
              <a:ext cx="48525" cy="38425"/>
            </a:xfrm>
            <a:custGeom>
              <a:avLst/>
              <a:gdLst/>
              <a:ahLst/>
              <a:cxnLst/>
              <a:rect l="l" t="t" r="r" b="b"/>
              <a:pathLst>
                <a:path w="1941" h="1537" extrusionOk="0">
                  <a:moveTo>
                    <a:pt x="0" y="1"/>
                  </a:moveTo>
                  <a:lnTo>
                    <a:pt x="0" y="1108"/>
                  </a:lnTo>
                  <a:lnTo>
                    <a:pt x="1941" y="1537"/>
                  </a:lnTo>
                  <a:lnTo>
                    <a:pt x="1941" y="4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6997600" y="4407225"/>
              <a:ext cx="24125" cy="28300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0" y="0"/>
                  </a:moveTo>
                  <a:lnTo>
                    <a:pt x="0" y="1108"/>
                  </a:lnTo>
                  <a:lnTo>
                    <a:pt x="964" y="1131"/>
                  </a:lnTo>
                  <a:lnTo>
                    <a:pt x="96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7008300" y="3964000"/>
              <a:ext cx="24150" cy="28600"/>
            </a:xfrm>
            <a:custGeom>
              <a:avLst/>
              <a:gdLst/>
              <a:ahLst/>
              <a:cxnLst/>
              <a:rect l="l" t="t" r="r" b="b"/>
              <a:pathLst>
                <a:path w="966" h="1144" extrusionOk="0">
                  <a:moveTo>
                    <a:pt x="1" y="1"/>
                  </a:moveTo>
                  <a:lnTo>
                    <a:pt x="1" y="1120"/>
                  </a:lnTo>
                  <a:lnTo>
                    <a:pt x="965" y="1144"/>
                  </a:lnTo>
                  <a:lnTo>
                    <a:pt x="965" y="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6917525" y="4316725"/>
              <a:ext cx="46150" cy="33975"/>
            </a:xfrm>
            <a:custGeom>
              <a:avLst/>
              <a:gdLst/>
              <a:ahLst/>
              <a:cxnLst/>
              <a:rect l="l" t="t" r="r" b="b"/>
              <a:pathLst>
                <a:path w="1846" h="1359" extrusionOk="0">
                  <a:moveTo>
                    <a:pt x="0" y="1"/>
                  </a:moveTo>
                  <a:lnTo>
                    <a:pt x="0" y="1108"/>
                  </a:lnTo>
                  <a:lnTo>
                    <a:pt x="1846" y="1358"/>
                  </a:lnTo>
                  <a:lnTo>
                    <a:pt x="1846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5246775" y="3864900"/>
              <a:ext cx="61650" cy="36025"/>
            </a:xfrm>
            <a:custGeom>
              <a:avLst/>
              <a:gdLst/>
              <a:ahLst/>
              <a:cxnLst/>
              <a:rect l="l" t="t" r="r" b="b"/>
              <a:pathLst>
                <a:path w="2466" h="1441" extrusionOk="0">
                  <a:moveTo>
                    <a:pt x="2465" y="0"/>
                  </a:moveTo>
                  <a:lnTo>
                    <a:pt x="0" y="333"/>
                  </a:lnTo>
                  <a:lnTo>
                    <a:pt x="0" y="1441"/>
                  </a:lnTo>
                  <a:lnTo>
                    <a:pt x="2465" y="1107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5249750" y="4255425"/>
              <a:ext cx="56275" cy="30975"/>
            </a:xfrm>
            <a:custGeom>
              <a:avLst/>
              <a:gdLst/>
              <a:ahLst/>
              <a:cxnLst/>
              <a:rect l="l" t="t" r="r" b="b"/>
              <a:pathLst>
                <a:path w="2251" h="1239" extrusionOk="0">
                  <a:moveTo>
                    <a:pt x="2251" y="0"/>
                  </a:moveTo>
                  <a:lnTo>
                    <a:pt x="1" y="119"/>
                  </a:lnTo>
                  <a:lnTo>
                    <a:pt x="1" y="1238"/>
                  </a:lnTo>
                  <a:lnTo>
                    <a:pt x="2251" y="1107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5380425" y="4390850"/>
              <a:ext cx="56275" cy="30675"/>
            </a:xfrm>
            <a:custGeom>
              <a:avLst/>
              <a:gdLst/>
              <a:ahLst/>
              <a:cxnLst/>
              <a:rect l="l" t="t" r="r" b="b"/>
              <a:pathLst>
                <a:path w="2251" h="1227" extrusionOk="0">
                  <a:moveTo>
                    <a:pt x="2251" y="0"/>
                  </a:moveTo>
                  <a:lnTo>
                    <a:pt x="0" y="119"/>
                  </a:lnTo>
                  <a:lnTo>
                    <a:pt x="0" y="1227"/>
                  </a:lnTo>
                  <a:lnTo>
                    <a:pt x="2251" y="1108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4913700" y="3274050"/>
              <a:ext cx="56275" cy="39900"/>
            </a:xfrm>
            <a:custGeom>
              <a:avLst/>
              <a:gdLst/>
              <a:ahLst/>
              <a:cxnLst/>
              <a:rect l="l" t="t" r="r" b="b"/>
              <a:pathLst>
                <a:path w="2251" h="1596" extrusionOk="0">
                  <a:moveTo>
                    <a:pt x="2251" y="0"/>
                  </a:moveTo>
                  <a:lnTo>
                    <a:pt x="0" y="488"/>
                  </a:lnTo>
                  <a:lnTo>
                    <a:pt x="0" y="1596"/>
                  </a:lnTo>
                  <a:lnTo>
                    <a:pt x="2251" y="1119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4978300" y="3910725"/>
              <a:ext cx="61625" cy="36050"/>
            </a:xfrm>
            <a:custGeom>
              <a:avLst/>
              <a:gdLst/>
              <a:ahLst/>
              <a:cxnLst/>
              <a:rect l="l" t="t" r="r" b="b"/>
              <a:pathLst>
                <a:path w="2465" h="1442" extrusionOk="0">
                  <a:moveTo>
                    <a:pt x="2465" y="1"/>
                  </a:moveTo>
                  <a:lnTo>
                    <a:pt x="0" y="334"/>
                  </a:lnTo>
                  <a:lnTo>
                    <a:pt x="0" y="1441"/>
                  </a:lnTo>
                  <a:lnTo>
                    <a:pt x="2465" y="1108"/>
                  </a:lnTo>
                  <a:lnTo>
                    <a:pt x="24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4982150" y="4424475"/>
              <a:ext cx="59850" cy="31275"/>
            </a:xfrm>
            <a:custGeom>
              <a:avLst/>
              <a:gdLst/>
              <a:ahLst/>
              <a:cxnLst/>
              <a:rect l="l" t="t" r="r" b="b"/>
              <a:pathLst>
                <a:path w="2394" h="1251" extrusionOk="0">
                  <a:moveTo>
                    <a:pt x="2394" y="1"/>
                  </a:moveTo>
                  <a:lnTo>
                    <a:pt x="1" y="144"/>
                  </a:lnTo>
                  <a:lnTo>
                    <a:pt x="1" y="1251"/>
                  </a:lnTo>
                  <a:lnTo>
                    <a:pt x="2394" y="1108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4844650" y="4236375"/>
              <a:ext cx="59850" cy="30975"/>
            </a:xfrm>
            <a:custGeom>
              <a:avLst/>
              <a:gdLst/>
              <a:ahLst/>
              <a:cxnLst/>
              <a:rect l="l" t="t" r="r" b="b"/>
              <a:pathLst>
                <a:path w="2394" h="1239" extrusionOk="0">
                  <a:moveTo>
                    <a:pt x="2393" y="0"/>
                  </a:moveTo>
                  <a:lnTo>
                    <a:pt x="0" y="119"/>
                  </a:lnTo>
                  <a:lnTo>
                    <a:pt x="0" y="1238"/>
                  </a:lnTo>
                  <a:lnTo>
                    <a:pt x="2393" y="1107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4841675" y="3479725"/>
              <a:ext cx="61625" cy="36350"/>
            </a:xfrm>
            <a:custGeom>
              <a:avLst/>
              <a:gdLst/>
              <a:ahLst/>
              <a:cxnLst/>
              <a:rect l="l" t="t" r="r" b="b"/>
              <a:pathLst>
                <a:path w="2465" h="1454" extrusionOk="0">
                  <a:moveTo>
                    <a:pt x="2465" y="0"/>
                  </a:moveTo>
                  <a:lnTo>
                    <a:pt x="0" y="334"/>
                  </a:lnTo>
                  <a:lnTo>
                    <a:pt x="0" y="1453"/>
                  </a:lnTo>
                  <a:lnTo>
                    <a:pt x="2465" y="1108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5"/>
            <p:cNvSpPr/>
            <p:nvPr/>
          </p:nvSpPr>
          <p:spPr>
            <a:xfrm>
              <a:off x="5116400" y="3130875"/>
              <a:ext cx="61950" cy="36325"/>
            </a:xfrm>
            <a:custGeom>
              <a:avLst/>
              <a:gdLst/>
              <a:ahLst/>
              <a:cxnLst/>
              <a:rect l="l" t="t" r="r" b="b"/>
              <a:pathLst>
                <a:path w="2478" h="1453" extrusionOk="0">
                  <a:moveTo>
                    <a:pt x="2477" y="0"/>
                  </a:moveTo>
                  <a:lnTo>
                    <a:pt x="1" y="346"/>
                  </a:lnTo>
                  <a:lnTo>
                    <a:pt x="1" y="1453"/>
                  </a:lnTo>
                  <a:lnTo>
                    <a:pt x="2477" y="1120"/>
                  </a:lnTo>
                  <a:lnTo>
                    <a:pt x="247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5"/>
            <p:cNvSpPr/>
            <p:nvPr/>
          </p:nvSpPr>
          <p:spPr>
            <a:xfrm>
              <a:off x="5096150" y="3481500"/>
              <a:ext cx="61650" cy="36350"/>
            </a:xfrm>
            <a:custGeom>
              <a:avLst/>
              <a:gdLst/>
              <a:ahLst/>
              <a:cxnLst/>
              <a:rect l="l" t="t" r="r" b="b"/>
              <a:pathLst>
                <a:path w="2466" h="1454" extrusionOk="0">
                  <a:moveTo>
                    <a:pt x="2466" y="1"/>
                  </a:moveTo>
                  <a:lnTo>
                    <a:pt x="1" y="334"/>
                  </a:lnTo>
                  <a:lnTo>
                    <a:pt x="1" y="1453"/>
                  </a:lnTo>
                  <a:lnTo>
                    <a:pt x="2466" y="1108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5"/>
            <p:cNvSpPr/>
            <p:nvPr/>
          </p:nvSpPr>
          <p:spPr>
            <a:xfrm>
              <a:off x="6027525" y="3474375"/>
              <a:ext cx="58675" cy="28600"/>
            </a:xfrm>
            <a:custGeom>
              <a:avLst/>
              <a:gdLst/>
              <a:ahLst/>
              <a:cxnLst/>
              <a:rect l="l" t="t" r="r" b="b"/>
              <a:pathLst>
                <a:path w="2347" h="1144" extrusionOk="0">
                  <a:moveTo>
                    <a:pt x="1" y="0"/>
                  </a:moveTo>
                  <a:lnTo>
                    <a:pt x="1" y="1107"/>
                  </a:lnTo>
                  <a:lnTo>
                    <a:pt x="2346" y="1143"/>
                  </a:lnTo>
                  <a:lnTo>
                    <a:pt x="2346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5"/>
            <p:cNvSpPr/>
            <p:nvPr/>
          </p:nvSpPr>
          <p:spPr>
            <a:xfrm>
              <a:off x="5998950" y="3954175"/>
              <a:ext cx="55400" cy="31300"/>
            </a:xfrm>
            <a:custGeom>
              <a:avLst/>
              <a:gdLst/>
              <a:ahLst/>
              <a:cxnLst/>
              <a:rect l="l" t="t" r="r" b="b"/>
              <a:pathLst>
                <a:path w="2216" h="1252" extrusionOk="0">
                  <a:moveTo>
                    <a:pt x="1" y="1"/>
                  </a:moveTo>
                  <a:lnTo>
                    <a:pt x="1" y="1108"/>
                  </a:lnTo>
                  <a:lnTo>
                    <a:pt x="2215" y="1251"/>
                  </a:lnTo>
                  <a:lnTo>
                    <a:pt x="2215" y="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5"/>
            <p:cNvSpPr/>
            <p:nvPr/>
          </p:nvSpPr>
          <p:spPr>
            <a:xfrm>
              <a:off x="6309100" y="3886625"/>
              <a:ext cx="55400" cy="31275"/>
            </a:xfrm>
            <a:custGeom>
              <a:avLst/>
              <a:gdLst/>
              <a:ahLst/>
              <a:cxnLst/>
              <a:rect l="l" t="t" r="r" b="b"/>
              <a:pathLst>
                <a:path w="2216" h="1251" extrusionOk="0">
                  <a:moveTo>
                    <a:pt x="1" y="0"/>
                  </a:moveTo>
                  <a:lnTo>
                    <a:pt x="1" y="1108"/>
                  </a:lnTo>
                  <a:lnTo>
                    <a:pt x="2215" y="1250"/>
                  </a:lnTo>
                  <a:lnTo>
                    <a:pt x="2215" y="1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5"/>
            <p:cNvSpPr/>
            <p:nvPr/>
          </p:nvSpPr>
          <p:spPr>
            <a:xfrm>
              <a:off x="5632525" y="3659800"/>
              <a:ext cx="60750" cy="29200"/>
            </a:xfrm>
            <a:custGeom>
              <a:avLst/>
              <a:gdLst/>
              <a:ahLst/>
              <a:cxnLst/>
              <a:rect l="l" t="t" r="r" b="b"/>
              <a:pathLst>
                <a:path w="2430" h="1168" extrusionOk="0">
                  <a:moveTo>
                    <a:pt x="2430" y="1"/>
                  </a:moveTo>
                  <a:lnTo>
                    <a:pt x="1" y="60"/>
                  </a:lnTo>
                  <a:lnTo>
                    <a:pt x="1" y="1168"/>
                  </a:lnTo>
                  <a:lnTo>
                    <a:pt x="2430" y="1108"/>
                  </a:lnTo>
                  <a:lnTo>
                    <a:pt x="243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5"/>
            <p:cNvSpPr/>
            <p:nvPr/>
          </p:nvSpPr>
          <p:spPr>
            <a:xfrm>
              <a:off x="5429525" y="3471400"/>
              <a:ext cx="60750" cy="29175"/>
            </a:xfrm>
            <a:custGeom>
              <a:avLst/>
              <a:gdLst/>
              <a:ahLst/>
              <a:cxnLst/>
              <a:rect l="l" t="t" r="r" b="b"/>
              <a:pathLst>
                <a:path w="2430" h="1167" extrusionOk="0">
                  <a:moveTo>
                    <a:pt x="2430" y="0"/>
                  </a:moveTo>
                  <a:lnTo>
                    <a:pt x="1" y="48"/>
                  </a:lnTo>
                  <a:lnTo>
                    <a:pt x="1" y="1167"/>
                  </a:lnTo>
                  <a:lnTo>
                    <a:pt x="2430" y="1107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5"/>
            <p:cNvSpPr/>
            <p:nvPr/>
          </p:nvSpPr>
          <p:spPr>
            <a:xfrm>
              <a:off x="5609025" y="3900025"/>
              <a:ext cx="60450" cy="28875"/>
            </a:xfrm>
            <a:custGeom>
              <a:avLst/>
              <a:gdLst/>
              <a:ahLst/>
              <a:cxnLst/>
              <a:rect l="l" t="t" r="r" b="b"/>
              <a:pathLst>
                <a:path w="2418" h="1155" extrusionOk="0">
                  <a:moveTo>
                    <a:pt x="0" y="0"/>
                  </a:moveTo>
                  <a:lnTo>
                    <a:pt x="60" y="1119"/>
                  </a:lnTo>
                  <a:lnTo>
                    <a:pt x="2417" y="1155"/>
                  </a:lnTo>
                  <a:lnTo>
                    <a:pt x="237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5"/>
            <p:cNvSpPr/>
            <p:nvPr/>
          </p:nvSpPr>
          <p:spPr>
            <a:xfrm>
              <a:off x="5853700" y="3804175"/>
              <a:ext cx="59850" cy="29775"/>
            </a:xfrm>
            <a:custGeom>
              <a:avLst/>
              <a:gdLst/>
              <a:ahLst/>
              <a:cxnLst/>
              <a:rect l="l" t="t" r="r" b="b"/>
              <a:pathLst>
                <a:path w="2394" h="1191" extrusionOk="0">
                  <a:moveTo>
                    <a:pt x="0" y="0"/>
                  </a:moveTo>
                  <a:lnTo>
                    <a:pt x="36" y="1108"/>
                  </a:lnTo>
                  <a:lnTo>
                    <a:pt x="2393" y="1191"/>
                  </a:lnTo>
                  <a:lnTo>
                    <a:pt x="2358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5"/>
            <p:cNvSpPr/>
            <p:nvPr/>
          </p:nvSpPr>
          <p:spPr>
            <a:xfrm>
              <a:off x="5397100" y="4036350"/>
              <a:ext cx="61325" cy="29175"/>
            </a:xfrm>
            <a:custGeom>
              <a:avLst/>
              <a:gdLst/>
              <a:ahLst/>
              <a:cxnLst/>
              <a:rect l="l" t="t" r="r" b="b"/>
              <a:pathLst>
                <a:path w="2453" h="1167" extrusionOk="0">
                  <a:moveTo>
                    <a:pt x="2358" y="0"/>
                  </a:moveTo>
                  <a:lnTo>
                    <a:pt x="0" y="60"/>
                  </a:lnTo>
                  <a:lnTo>
                    <a:pt x="95" y="1167"/>
                  </a:lnTo>
                  <a:lnTo>
                    <a:pt x="2453" y="1107"/>
                  </a:lnTo>
                  <a:lnTo>
                    <a:pt x="2358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5"/>
            <p:cNvSpPr/>
            <p:nvPr/>
          </p:nvSpPr>
          <p:spPr>
            <a:xfrm>
              <a:off x="5497400" y="3213025"/>
              <a:ext cx="62225" cy="29800"/>
            </a:xfrm>
            <a:custGeom>
              <a:avLst/>
              <a:gdLst/>
              <a:ahLst/>
              <a:cxnLst/>
              <a:rect l="l" t="t" r="r" b="b"/>
              <a:pathLst>
                <a:path w="2489" h="1192" extrusionOk="0">
                  <a:moveTo>
                    <a:pt x="60" y="0"/>
                  </a:moveTo>
                  <a:lnTo>
                    <a:pt x="1" y="1108"/>
                  </a:lnTo>
                  <a:lnTo>
                    <a:pt x="2418" y="1191"/>
                  </a:lnTo>
                  <a:lnTo>
                    <a:pt x="2489" y="8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5"/>
            <p:cNvSpPr/>
            <p:nvPr/>
          </p:nvSpPr>
          <p:spPr>
            <a:xfrm>
              <a:off x="6103725" y="3129975"/>
              <a:ext cx="63125" cy="31575"/>
            </a:xfrm>
            <a:custGeom>
              <a:avLst/>
              <a:gdLst/>
              <a:ahLst/>
              <a:cxnLst/>
              <a:rect l="l" t="t" r="r" b="b"/>
              <a:pathLst>
                <a:path w="2525" h="1263" extrusionOk="0">
                  <a:moveTo>
                    <a:pt x="96" y="1"/>
                  </a:moveTo>
                  <a:lnTo>
                    <a:pt x="1" y="1108"/>
                  </a:lnTo>
                  <a:lnTo>
                    <a:pt x="2429" y="1263"/>
                  </a:lnTo>
                  <a:lnTo>
                    <a:pt x="2525" y="155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5"/>
            <p:cNvSpPr/>
            <p:nvPr/>
          </p:nvSpPr>
          <p:spPr>
            <a:xfrm>
              <a:off x="5813800" y="3199625"/>
              <a:ext cx="54200" cy="30700"/>
            </a:xfrm>
            <a:custGeom>
              <a:avLst/>
              <a:gdLst/>
              <a:ahLst/>
              <a:cxnLst/>
              <a:rect l="l" t="t" r="r" b="b"/>
              <a:pathLst>
                <a:path w="2168" h="1228" extrusionOk="0">
                  <a:moveTo>
                    <a:pt x="1" y="1"/>
                  </a:moveTo>
                  <a:lnTo>
                    <a:pt x="1" y="1108"/>
                  </a:lnTo>
                  <a:lnTo>
                    <a:pt x="2168" y="1227"/>
                  </a:lnTo>
                  <a:lnTo>
                    <a:pt x="2168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5"/>
            <p:cNvSpPr/>
            <p:nvPr/>
          </p:nvSpPr>
          <p:spPr>
            <a:xfrm>
              <a:off x="5511700" y="3093675"/>
              <a:ext cx="54175" cy="30675"/>
            </a:xfrm>
            <a:custGeom>
              <a:avLst/>
              <a:gdLst/>
              <a:ahLst/>
              <a:cxnLst/>
              <a:rect l="l" t="t" r="r" b="b"/>
              <a:pathLst>
                <a:path w="2167" h="1227" extrusionOk="0">
                  <a:moveTo>
                    <a:pt x="0" y="0"/>
                  </a:moveTo>
                  <a:lnTo>
                    <a:pt x="0" y="1107"/>
                  </a:lnTo>
                  <a:lnTo>
                    <a:pt x="2167" y="1226"/>
                  </a:lnTo>
                  <a:lnTo>
                    <a:pt x="216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5"/>
            <p:cNvSpPr/>
            <p:nvPr/>
          </p:nvSpPr>
          <p:spPr>
            <a:xfrm>
              <a:off x="5779875" y="3480325"/>
              <a:ext cx="54200" cy="30975"/>
            </a:xfrm>
            <a:custGeom>
              <a:avLst/>
              <a:gdLst/>
              <a:ahLst/>
              <a:cxnLst/>
              <a:rect l="l" t="t" r="r" b="b"/>
              <a:pathLst>
                <a:path w="2168" h="1239" extrusionOk="0">
                  <a:moveTo>
                    <a:pt x="1" y="0"/>
                  </a:moveTo>
                  <a:lnTo>
                    <a:pt x="1" y="1119"/>
                  </a:lnTo>
                  <a:lnTo>
                    <a:pt x="2168" y="1239"/>
                  </a:lnTo>
                  <a:lnTo>
                    <a:pt x="2168" y="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5"/>
            <p:cNvSpPr/>
            <p:nvPr/>
          </p:nvSpPr>
          <p:spPr>
            <a:xfrm>
              <a:off x="5753100" y="4300075"/>
              <a:ext cx="54175" cy="30675"/>
            </a:xfrm>
            <a:custGeom>
              <a:avLst/>
              <a:gdLst/>
              <a:ahLst/>
              <a:cxnLst/>
              <a:rect l="l" t="t" r="r" b="b"/>
              <a:pathLst>
                <a:path w="2167" h="1227" extrusionOk="0">
                  <a:moveTo>
                    <a:pt x="0" y="0"/>
                  </a:moveTo>
                  <a:lnTo>
                    <a:pt x="0" y="1107"/>
                  </a:lnTo>
                  <a:lnTo>
                    <a:pt x="2167" y="1226"/>
                  </a:lnTo>
                  <a:lnTo>
                    <a:pt x="2167" y="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5"/>
            <p:cNvSpPr/>
            <p:nvPr/>
          </p:nvSpPr>
          <p:spPr>
            <a:xfrm>
              <a:off x="5985250" y="4278325"/>
              <a:ext cx="54200" cy="30700"/>
            </a:xfrm>
            <a:custGeom>
              <a:avLst/>
              <a:gdLst/>
              <a:ahLst/>
              <a:cxnLst/>
              <a:rect l="l" t="t" r="r" b="b"/>
              <a:pathLst>
                <a:path w="2168" h="1228" extrusionOk="0">
                  <a:moveTo>
                    <a:pt x="1" y="1"/>
                  </a:moveTo>
                  <a:lnTo>
                    <a:pt x="1" y="1108"/>
                  </a:lnTo>
                  <a:lnTo>
                    <a:pt x="2168" y="1227"/>
                  </a:lnTo>
                  <a:lnTo>
                    <a:pt x="216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5"/>
            <p:cNvSpPr/>
            <p:nvPr/>
          </p:nvSpPr>
          <p:spPr>
            <a:xfrm>
              <a:off x="5614975" y="4397100"/>
              <a:ext cx="55975" cy="28000"/>
            </a:xfrm>
            <a:custGeom>
              <a:avLst/>
              <a:gdLst/>
              <a:ahLst/>
              <a:cxnLst/>
              <a:rect l="l" t="t" r="r" b="b"/>
              <a:pathLst>
                <a:path w="2239" h="1120" extrusionOk="0">
                  <a:moveTo>
                    <a:pt x="1" y="0"/>
                  </a:moveTo>
                  <a:lnTo>
                    <a:pt x="60" y="1108"/>
                  </a:lnTo>
                  <a:lnTo>
                    <a:pt x="2239" y="11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5"/>
            <p:cNvSpPr/>
            <p:nvPr/>
          </p:nvSpPr>
          <p:spPr>
            <a:xfrm>
              <a:off x="4691350" y="3157075"/>
              <a:ext cx="46750" cy="46750"/>
            </a:xfrm>
            <a:custGeom>
              <a:avLst/>
              <a:gdLst/>
              <a:ahLst/>
              <a:cxnLst/>
              <a:rect l="l" t="t" r="r" b="b"/>
              <a:pathLst>
                <a:path w="1870" h="1870" extrusionOk="0">
                  <a:moveTo>
                    <a:pt x="1870" y="0"/>
                  </a:moveTo>
                  <a:lnTo>
                    <a:pt x="0" y="762"/>
                  </a:lnTo>
                  <a:lnTo>
                    <a:pt x="0" y="1869"/>
                  </a:lnTo>
                  <a:lnTo>
                    <a:pt x="1870" y="1119"/>
                  </a:lnTo>
                  <a:lnTo>
                    <a:pt x="187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5"/>
            <p:cNvSpPr/>
            <p:nvPr/>
          </p:nvSpPr>
          <p:spPr>
            <a:xfrm>
              <a:off x="4744325" y="3663975"/>
              <a:ext cx="47050" cy="43475"/>
            </a:xfrm>
            <a:custGeom>
              <a:avLst/>
              <a:gdLst/>
              <a:ahLst/>
              <a:cxnLst/>
              <a:rect l="l" t="t" r="r" b="b"/>
              <a:pathLst>
                <a:path w="1882" h="1739" extrusionOk="0">
                  <a:moveTo>
                    <a:pt x="1882" y="0"/>
                  </a:moveTo>
                  <a:lnTo>
                    <a:pt x="1" y="631"/>
                  </a:lnTo>
                  <a:lnTo>
                    <a:pt x="1" y="1739"/>
                  </a:lnTo>
                  <a:lnTo>
                    <a:pt x="1882" y="1108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5"/>
            <p:cNvSpPr/>
            <p:nvPr/>
          </p:nvSpPr>
          <p:spPr>
            <a:xfrm>
              <a:off x="4660975" y="4383100"/>
              <a:ext cx="24150" cy="28300"/>
            </a:xfrm>
            <a:custGeom>
              <a:avLst/>
              <a:gdLst/>
              <a:ahLst/>
              <a:cxnLst/>
              <a:rect l="l" t="t" r="r" b="b"/>
              <a:pathLst>
                <a:path w="966" h="1132" extrusionOk="0">
                  <a:moveTo>
                    <a:pt x="965" y="1"/>
                  </a:moveTo>
                  <a:lnTo>
                    <a:pt x="1" y="25"/>
                  </a:lnTo>
                  <a:lnTo>
                    <a:pt x="1" y="1132"/>
                  </a:lnTo>
                  <a:lnTo>
                    <a:pt x="965" y="110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5"/>
            <p:cNvSpPr/>
            <p:nvPr/>
          </p:nvSpPr>
          <p:spPr>
            <a:xfrm>
              <a:off x="4649975" y="3939900"/>
              <a:ext cx="24125" cy="28300"/>
            </a:xfrm>
            <a:custGeom>
              <a:avLst/>
              <a:gdLst/>
              <a:ahLst/>
              <a:cxnLst/>
              <a:rect l="l" t="t" r="r" b="b"/>
              <a:pathLst>
                <a:path w="965" h="1132" extrusionOk="0">
                  <a:moveTo>
                    <a:pt x="965" y="0"/>
                  </a:moveTo>
                  <a:lnTo>
                    <a:pt x="0" y="24"/>
                  </a:lnTo>
                  <a:lnTo>
                    <a:pt x="0" y="1132"/>
                  </a:lnTo>
                  <a:lnTo>
                    <a:pt x="965" y="1120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5"/>
            <p:cNvSpPr/>
            <p:nvPr/>
          </p:nvSpPr>
          <p:spPr>
            <a:xfrm>
              <a:off x="4719025" y="4292325"/>
              <a:ext cx="45875" cy="34250"/>
            </a:xfrm>
            <a:custGeom>
              <a:avLst/>
              <a:gdLst/>
              <a:ahLst/>
              <a:cxnLst/>
              <a:rect l="l" t="t" r="r" b="b"/>
              <a:pathLst>
                <a:path w="1835" h="1370" extrusionOk="0">
                  <a:moveTo>
                    <a:pt x="1834" y="0"/>
                  </a:moveTo>
                  <a:lnTo>
                    <a:pt x="1" y="250"/>
                  </a:lnTo>
                  <a:lnTo>
                    <a:pt x="1" y="1370"/>
                  </a:lnTo>
                  <a:lnTo>
                    <a:pt x="1834" y="1120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5"/>
            <p:cNvSpPr/>
            <p:nvPr/>
          </p:nvSpPr>
          <p:spPr>
            <a:xfrm>
              <a:off x="4627050" y="4148500"/>
              <a:ext cx="2417475" cy="115875"/>
            </a:xfrm>
            <a:custGeom>
              <a:avLst/>
              <a:gdLst/>
              <a:ahLst/>
              <a:cxnLst/>
              <a:rect l="l" t="t" r="r" b="b"/>
              <a:pathLst>
                <a:path w="96699" h="4635" extrusionOk="0">
                  <a:moveTo>
                    <a:pt x="37318" y="0"/>
                  </a:moveTo>
                  <a:cubicBezTo>
                    <a:pt x="17333" y="0"/>
                    <a:pt x="1" y="702"/>
                    <a:pt x="1" y="2324"/>
                  </a:cubicBezTo>
                  <a:lnTo>
                    <a:pt x="1" y="3706"/>
                  </a:lnTo>
                  <a:cubicBezTo>
                    <a:pt x="5003" y="2592"/>
                    <a:pt x="21292" y="2083"/>
                    <a:pt x="39183" y="2083"/>
                  </a:cubicBezTo>
                  <a:cubicBezTo>
                    <a:pt x="63366" y="2083"/>
                    <a:pt x="90476" y="3012"/>
                    <a:pt x="96608" y="4634"/>
                  </a:cubicBezTo>
                  <a:lnTo>
                    <a:pt x="96644" y="3348"/>
                  </a:lnTo>
                  <a:cubicBezTo>
                    <a:pt x="96699" y="1302"/>
                    <a:pt x="64547" y="0"/>
                    <a:pt x="3731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5"/>
            <p:cNvSpPr/>
            <p:nvPr/>
          </p:nvSpPr>
          <p:spPr>
            <a:xfrm>
              <a:off x="5772425" y="3429050"/>
              <a:ext cx="272975" cy="308775"/>
            </a:xfrm>
            <a:custGeom>
              <a:avLst/>
              <a:gdLst/>
              <a:ahLst/>
              <a:cxnLst/>
              <a:rect l="l" t="t" r="r" b="b"/>
              <a:pathLst>
                <a:path w="10919" h="12351" extrusionOk="0">
                  <a:moveTo>
                    <a:pt x="5439" y="0"/>
                  </a:moveTo>
                  <a:cubicBezTo>
                    <a:pt x="1184" y="0"/>
                    <a:pt x="95" y="5395"/>
                    <a:pt x="1" y="12041"/>
                  </a:cubicBezTo>
                  <a:lnTo>
                    <a:pt x="1" y="12076"/>
                  </a:lnTo>
                  <a:lnTo>
                    <a:pt x="10800" y="12350"/>
                  </a:lnTo>
                  <a:lnTo>
                    <a:pt x="10800" y="12314"/>
                  </a:lnTo>
                  <a:cubicBezTo>
                    <a:pt x="10919" y="5635"/>
                    <a:pt x="9978" y="158"/>
                    <a:pt x="5621" y="3"/>
                  </a:cubicBezTo>
                  <a:cubicBezTo>
                    <a:pt x="5560" y="1"/>
                    <a:pt x="5499" y="0"/>
                    <a:pt x="543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5"/>
            <p:cNvSpPr/>
            <p:nvPr/>
          </p:nvSpPr>
          <p:spPr>
            <a:xfrm>
              <a:off x="5412275" y="3427050"/>
              <a:ext cx="248275" cy="310775"/>
            </a:xfrm>
            <a:custGeom>
              <a:avLst/>
              <a:gdLst/>
              <a:ahLst/>
              <a:cxnLst/>
              <a:rect l="l" t="t" r="r" b="b"/>
              <a:pathLst>
                <a:path w="9931" h="12431" extrusionOk="0">
                  <a:moveTo>
                    <a:pt x="5097" y="0"/>
                  </a:moveTo>
                  <a:cubicBezTo>
                    <a:pt x="5093" y="0"/>
                    <a:pt x="5089" y="0"/>
                    <a:pt x="5084" y="0"/>
                  </a:cubicBezTo>
                  <a:cubicBezTo>
                    <a:pt x="1096" y="24"/>
                    <a:pt x="72" y="5572"/>
                    <a:pt x="0" y="12383"/>
                  </a:cubicBezTo>
                  <a:lnTo>
                    <a:pt x="0" y="12430"/>
                  </a:lnTo>
                  <a:lnTo>
                    <a:pt x="9847" y="12287"/>
                  </a:lnTo>
                  <a:lnTo>
                    <a:pt x="9847" y="12252"/>
                  </a:lnTo>
                  <a:cubicBezTo>
                    <a:pt x="9930" y="5496"/>
                    <a:pt x="9063" y="0"/>
                    <a:pt x="509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5"/>
            <p:cNvSpPr/>
            <p:nvPr/>
          </p:nvSpPr>
          <p:spPr>
            <a:xfrm>
              <a:off x="5103600" y="3433275"/>
              <a:ext cx="208375" cy="314375"/>
            </a:xfrm>
            <a:custGeom>
              <a:avLst/>
              <a:gdLst/>
              <a:ahLst/>
              <a:cxnLst/>
              <a:rect l="l" t="t" r="r" b="b"/>
              <a:pathLst>
                <a:path w="8335" h="12575" extrusionOk="0">
                  <a:moveTo>
                    <a:pt x="4294" y="1"/>
                  </a:moveTo>
                  <a:cubicBezTo>
                    <a:pt x="4280" y="1"/>
                    <a:pt x="4265" y="1"/>
                    <a:pt x="4251" y="1"/>
                  </a:cubicBezTo>
                  <a:cubicBezTo>
                    <a:pt x="894" y="49"/>
                    <a:pt x="48" y="5657"/>
                    <a:pt x="1" y="12538"/>
                  </a:cubicBezTo>
                  <a:lnTo>
                    <a:pt x="1" y="12574"/>
                  </a:lnTo>
                  <a:lnTo>
                    <a:pt x="8275" y="12372"/>
                  </a:lnTo>
                  <a:lnTo>
                    <a:pt x="8275" y="12336"/>
                  </a:lnTo>
                  <a:cubicBezTo>
                    <a:pt x="8335" y="5531"/>
                    <a:pt x="7603" y="1"/>
                    <a:pt x="429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5"/>
            <p:cNvSpPr/>
            <p:nvPr/>
          </p:nvSpPr>
          <p:spPr>
            <a:xfrm>
              <a:off x="4839275" y="3453850"/>
              <a:ext cx="168775" cy="324150"/>
            </a:xfrm>
            <a:custGeom>
              <a:avLst/>
              <a:gdLst/>
              <a:ahLst/>
              <a:cxnLst/>
              <a:rect l="l" t="t" r="r" b="b"/>
              <a:pathLst>
                <a:path w="6751" h="12966" extrusionOk="0">
                  <a:moveTo>
                    <a:pt x="3627" y="1"/>
                  </a:moveTo>
                  <a:cubicBezTo>
                    <a:pt x="3563" y="1"/>
                    <a:pt x="3497" y="4"/>
                    <a:pt x="3430" y="12"/>
                  </a:cubicBezTo>
                  <a:cubicBezTo>
                    <a:pt x="703" y="297"/>
                    <a:pt x="25" y="6000"/>
                    <a:pt x="1" y="12930"/>
                  </a:cubicBezTo>
                  <a:lnTo>
                    <a:pt x="1" y="12966"/>
                  </a:lnTo>
                  <a:lnTo>
                    <a:pt x="6716" y="12204"/>
                  </a:lnTo>
                  <a:lnTo>
                    <a:pt x="6716" y="12168"/>
                  </a:lnTo>
                  <a:cubicBezTo>
                    <a:pt x="6751" y="5445"/>
                    <a:pt x="6174" y="1"/>
                    <a:pt x="362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5"/>
            <p:cNvSpPr/>
            <p:nvPr/>
          </p:nvSpPr>
          <p:spPr>
            <a:xfrm>
              <a:off x="4665150" y="3494200"/>
              <a:ext cx="94375" cy="327550"/>
            </a:xfrm>
            <a:custGeom>
              <a:avLst/>
              <a:gdLst/>
              <a:ahLst/>
              <a:cxnLst/>
              <a:rect l="l" t="t" r="r" b="b"/>
              <a:pathLst>
                <a:path w="3775" h="13102" extrusionOk="0">
                  <a:moveTo>
                    <a:pt x="2042" y="1"/>
                  </a:moveTo>
                  <a:cubicBezTo>
                    <a:pt x="1997" y="1"/>
                    <a:pt x="1952" y="6"/>
                    <a:pt x="1906" y="17"/>
                  </a:cubicBezTo>
                  <a:cubicBezTo>
                    <a:pt x="382" y="362"/>
                    <a:pt x="13" y="6113"/>
                    <a:pt x="1" y="13066"/>
                  </a:cubicBezTo>
                  <a:lnTo>
                    <a:pt x="1" y="13102"/>
                  </a:lnTo>
                  <a:lnTo>
                    <a:pt x="3763" y="12209"/>
                  </a:lnTo>
                  <a:lnTo>
                    <a:pt x="3763" y="12173"/>
                  </a:lnTo>
                  <a:cubicBezTo>
                    <a:pt x="3775" y="5443"/>
                    <a:pt x="3450" y="1"/>
                    <a:pt x="204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5"/>
            <p:cNvSpPr/>
            <p:nvPr/>
          </p:nvSpPr>
          <p:spPr>
            <a:xfrm>
              <a:off x="6139150" y="3452375"/>
              <a:ext cx="233375" cy="310150"/>
            </a:xfrm>
            <a:custGeom>
              <a:avLst/>
              <a:gdLst/>
              <a:ahLst/>
              <a:cxnLst/>
              <a:rect l="l" t="t" r="r" b="b"/>
              <a:pathLst>
                <a:path w="9335" h="12406" extrusionOk="0">
                  <a:moveTo>
                    <a:pt x="4564" y="0"/>
                  </a:moveTo>
                  <a:cubicBezTo>
                    <a:pt x="1058" y="0"/>
                    <a:pt x="116" y="5242"/>
                    <a:pt x="0" y="11739"/>
                  </a:cubicBezTo>
                  <a:lnTo>
                    <a:pt x="0" y="11774"/>
                  </a:lnTo>
                  <a:lnTo>
                    <a:pt x="9192" y="12405"/>
                  </a:lnTo>
                  <a:lnTo>
                    <a:pt x="9192" y="12370"/>
                  </a:lnTo>
                  <a:cubicBezTo>
                    <a:pt x="9335" y="5750"/>
                    <a:pt x="8597" y="309"/>
                    <a:pt x="4846" y="11"/>
                  </a:cubicBezTo>
                  <a:cubicBezTo>
                    <a:pt x="4750" y="4"/>
                    <a:pt x="4656" y="0"/>
                    <a:pt x="4564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5"/>
            <p:cNvSpPr/>
            <p:nvPr/>
          </p:nvSpPr>
          <p:spPr>
            <a:xfrm>
              <a:off x="6462400" y="3475225"/>
              <a:ext cx="189325" cy="307825"/>
            </a:xfrm>
            <a:custGeom>
              <a:avLst/>
              <a:gdLst/>
              <a:ahLst/>
              <a:cxnLst/>
              <a:rect l="l" t="t" r="r" b="b"/>
              <a:pathLst>
                <a:path w="7573" h="12313" extrusionOk="0">
                  <a:moveTo>
                    <a:pt x="3753" y="1"/>
                  </a:moveTo>
                  <a:cubicBezTo>
                    <a:pt x="931" y="1"/>
                    <a:pt x="139" y="5175"/>
                    <a:pt x="1" y="11587"/>
                  </a:cubicBezTo>
                  <a:lnTo>
                    <a:pt x="1" y="11622"/>
                  </a:lnTo>
                  <a:lnTo>
                    <a:pt x="7418" y="12313"/>
                  </a:lnTo>
                  <a:lnTo>
                    <a:pt x="7418" y="12277"/>
                  </a:lnTo>
                  <a:cubicBezTo>
                    <a:pt x="7573" y="5729"/>
                    <a:pt x="7013" y="323"/>
                    <a:pt x="4001" y="14"/>
                  </a:cubicBezTo>
                  <a:cubicBezTo>
                    <a:pt x="3917" y="5"/>
                    <a:pt x="3834" y="1"/>
                    <a:pt x="375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5"/>
            <p:cNvSpPr/>
            <p:nvPr/>
          </p:nvSpPr>
          <p:spPr>
            <a:xfrm>
              <a:off x="6737725" y="3515975"/>
              <a:ext cx="149450" cy="309050"/>
            </a:xfrm>
            <a:custGeom>
              <a:avLst/>
              <a:gdLst/>
              <a:ahLst/>
              <a:cxnLst/>
              <a:rect l="l" t="t" r="r" b="b"/>
              <a:pathLst>
                <a:path w="5978" h="12362" extrusionOk="0">
                  <a:moveTo>
                    <a:pt x="2943" y="1"/>
                  </a:moveTo>
                  <a:cubicBezTo>
                    <a:pt x="803" y="1"/>
                    <a:pt x="150" y="5048"/>
                    <a:pt x="1" y="11326"/>
                  </a:cubicBezTo>
                  <a:cubicBezTo>
                    <a:pt x="1" y="11326"/>
                    <a:pt x="1" y="11338"/>
                    <a:pt x="1" y="11350"/>
                  </a:cubicBezTo>
                  <a:lnTo>
                    <a:pt x="5811" y="12362"/>
                  </a:lnTo>
                  <a:lnTo>
                    <a:pt x="5811" y="12326"/>
                  </a:lnTo>
                  <a:cubicBezTo>
                    <a:pt x="5978" y="5837"/>
                    <a:pt x="5573" y="455"/>
                    <a:pt x="3216" y="27"/>
                  </a:cubicBezTo>
                  <a:cubicBezTo>
                    <a:pt x="3122" y="9"/>
                    <a:pt x="3031" y="1"/>
                    <a:pt x="294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5"/>
            <p:cNvSpPr/>
            <p:nvPr/>
          </p:nvSpPr>
          <p:spPr>
            <a:xfrm>
              <a:off x="6949375" y="3566625"/>
              <a:ext cx="83650" cy="306925"/>
            </a:xfrm>
            <a:custGeom>
              <a:avLst/>
              <a:gdLst/>
              <a:ahLst/>
              <a:cxnLst/>
              <a:rect l="l" t="t" r="r" b="b"/>
              <a:pathLst>
                <a:path w="3346" h="12277" extrusionOk="0">
                  <a:moveTo>
                    <a:pt x="1771" y="0"/>
                  </a:moveTo>
                  <a:cubicBezTo>
                    <a:pt x="597" y="0"/>
                    <a:pt x="172" y="5015"/>
                    <a:pt x="0" y="11241"/>
                  </a:cubicBezTo>
                  <a:lnTo>
                    <a:pt x="0" y="11276"/>
                  </a:lnTo>
                  <a:lnTo>
                    <a:pt x="3155" y="12276"/>
                  </a:lnTo>
                  <a:lnTo>
                    <a:pt x="3155" y="12241"/>
                  </a:lnTo>
                  <a:cubicBezTo>
                    <a:pt x="3346" y="5788"/>
                    <a:pt x="3191" y="442"/>
                    <a:pt x="1917" y="25"/>
                  </a:cubicBezTo>
                  <a:cubicBezTo>
                    <a:pt x="1867" y="8"/>
                    <a:pt x="1818" y="0"/>
                    <a:pt x="177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6738325" y="3522000"/>
              <a:ext cx="106300" cy="319700"/>
            </a:xfrm>
            <a:custGeom>
              <a:avLst/>
              <a:gdLst/>
              <a:ahLst/>
              <a:cxnLst/>
              <a:rect l="l" t="t" r="r" b="b"/>
              <a:pathLst>
                <a:path w="4252" h="12788" extrusionOk="0">
                  <a:moveTo>
                    <a:pt x="2180" y="0"/>
                  </a:moveTo>
                  <a:cubicBezTo>
                    <a:pt x="429" y="1417"/>
                    <a:pt x="179" y="6465"/>
                    <a:pt x="1" y="11787"/>
                  </a:cubicBezTo>
                  <a:lnTo>
                    <a:pt x="1" y="11835"/>
                  </a:lnTo>
                  <a:lnTo>
                    <a:pt x="4085" y="12787"/>
                  </a:lnTo>
                  <a:cubicBezTo>
                    <a:pt x="4251" y="7120"/>
                    <a:pt x="3882" y="2441"/>
                    <a:pt x="218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6461800" y="3483900"/>
              <a:ext cx="145300" cy="341425"/>
            </a:xfrm>
            <a:custGeom>
              <a:avLst/>
              <a:gdLst/>
              <a:ahLst/>
              <a:cxnLst/>
              <a:rect l="l" t="t" r="r" b="b"/>
              <a:pathLst>
                <a:path w="5812" h="13657" extrusionOk="0">
                  <a:moveTo>
                    <a:pt x="2632" y="0"/>
                  </a:moveTo>
                  <a:cubicBezTo>
                    <a:pt x="703" y="1036"/>
                    <a:pt x="25" y="6680"/>
                    <a:pt x="1" y="12930"/>
                  </a:cubicBezTo>
                  <a:lnTo>
                    <a:pt x="1" y="12978"/>
                  </a:lnTo>
                  <a:lnTo>
                    <a:pt x="5799" y="13657"/>
                  </a:lnTo>
                  <a:cubicBezTo>
                    <a:pt x="5811" y="6965"/>
                    <a:pt x="5180" y="1369"/>
                    <a:pt x="263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6133800" y="3464175"/>
              <a:ext cx="203900" cy="325725"/>
            </a:xfrm>
            <a:custGeom>
              <a:avLst/>
              <a:gdLst/>
              <a:ahLst/>
              <a:cxnLst/>
              <a:rect l="l" t="t" r="r" b="b"/>
              <a:pathLst>
                <a:path w="8156" h="13029" extrusionOk="0">
                  <a:moveTo>
                    <a:pt x="3649" y="0"/>
                  </a:moveTo>
                  <a:cubicBezTo>
                    <a:pt x="3493" y="0"/>
                    <a:pt x="3336" y="22"/>
                    <a:pt x="3179" y="51"/>
                  </a:cubicBezTo>
                  <a:cubicBezTo>
                    <a:pt x="822" y="1611"/>
                    <a:pt x="107" y="6814"/>
                    <a:pt x="0" y="12981"/>
                  </a:cubicBezTo>
                  <a:lnTo>
                    <a:pt x="0" y="13029"/>
                  </a:lnTo>
                  <a:lnTo>
                    <a:pt x="8037" y="13029"/>
                  </a:lnTo>
                  <a:cubicBezTo>
                    <a:pt x="8156" y="5837"/>
                    <a:pt x="7382" y="39"/>
                    <a:pt x="3751" y="3"/>
                  </a:cubicBezTo>
                  <a:cubicBezTo>
                    <a:pt x="3717" y="1"/>
                    <a:pt x="3683" y="0"/>
                    <a:pt x="364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4910425" y="3473475"/>
              <a:ext cx="103000" cy="331900"/>
            </a:xfrm>
            <a:custGeom>
              <a:avLst/>
              <a:gdLst/>
              <a:ahLst/>
              <a:cxnLst/>
              <a:rect l="l" t="t" r="r" b="b"/>
              <a:pathLst>
                <a:path w="4120" h="13276" extrusionOk="0">
                  <a:moveTo>
                    <a:pt x="2286" y="0"/>
                  </a:moveTo>
                  <a:cubicBezTo>
                    <a:pt x="500" y="2310"/>
                    <a:pt x="12" y="7382"/>
                    <a:pt x="0" y="13276"/>
                  </a:cubicBezTo>
                  <a:lnTo>
                    <a:pt x="4120" y="12562"/>
                  </a:lnTo>
                  <a:lnTo>
                    <a:pt x="4120" y="12526"/>
                  </a:lnTo>
                  <a:cubicBezTo>
                    <a:pt x="4096" y="6977"/>
                    <a:pt x="3679" y="2227"/>
                    <a:pt x="228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5161050" y="3446100"/>
              <a:ext cx="153025" cy="333975"/>
            </a:xfrm>
            <a:custGeom>
              <a:avLst/>
              <a:gdLst/>
              <a:ahLst/>
              <a:cxnLst/>
              <a:rect l="l" t="t" r="r" b="b"/>
              <a:pathLst>
                <a:path w="6121" h="13359" extrusionOk="0">
                  <a:moveTo>
                    <a:pt x="3394" y="0"/>
                  </a:moveTo>
                  <a:cubicBezTo>
                    <a:pt x="727" y="1084"/>
                    <a:pt x="24" y="6632"/>
                    <a:pt x="0" y="13359"/>
                  </a:cubicBezTo>
                  <a:lnTo>
                    <a:pt x="6108" y="13359"/>
                  </a:lnTo>
                  <a:lnTo>
                    <a:pt x="6108" y="13311"/>
                  </a:lnTo>
                  <a:cubicBezTo>
                    <a:pt x="6120" y="7025"/>
                    <a:pt x="5525" y="976"/>
                    <a:pt x="339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5458100" y="3443700"/>
              <a:ext cx="204525" cy="337275"/>
            </a:xfrm>
            <a:custGeom>
              <a:avLst/>
              <a:gdLst/>
              <a:ahLst/>
              <a:cxnLst/>
              <a:rect l="l" t="t" r="r" b="b"/>
              <a:pathLst>
                <a:path w="8181" h="13491" extrusionOk="0">
                  <a:moveTo>
                    <a:pt x="4823" y="1"/>
                  </a:moveTo>
                  <a:cubicBezTo>
                    <a:pt x="1203" y="37"/>
                    <a:pt x="180" y="6037"/>
                    <a:pt x="1" y="13491"/>
                  </a:cubicBezTo>
                  <a:lnTo>
                    <a:pt x="8038" y="13491"/>
                  </a:lnTo>
                  <a:lnTo>
                    <a:pt x="8038" y="13443"/>
                  </a:lnTo>
                  <a:cubicBezTo>
                    <a:pt x="8181" y="7061"/>
                    <a:pt x="7692" y="1668"/>
                    <a:pt x="5394" y="48"/>
                  </a:cubicBezTo>
                  <a:cubicBezTo>
                    <a:pt x="5204" y="13"/>
                    <a:pt x="5013" y="1"/>
                    <a:pt x="482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5796250" y="3457400"/>
              <a:ext cx="223275" cy="323275"/>
            </a:xfrm>
            <a:custGeom>
              <a:avLst/>
              <a:gdLst/>
              <a:ahLst/>
              <a:cxnLst/>
              <a:rect l="l" t="t" r="r" b="b"/>
              <a:pathLst>
                <a:path w="8931" h="12931" extrusionOk="0">
                  <a:moveTo>
                    <a:pt x="4564" y="0"/>
                  </a:moveTo>
                  <a:cubicBezTo>
                    <a:pt x="1005" y="0"/>
                    <a:pt x="95" y="5780"/>
                    <a:pt x="0" y="12895"/>
                  </a:cubicBezTo>
                  <a:lnTo>
                    <a:pt x="0" y="12931"/>
                  </a:lnTo>
                  <a:lnTo>
                    <a:pt x="8823" y="12931"/>
                  </a:lnTo>
                  <a:lnTo>
                    <a:pt x="8823" y="12895"/>
                  </a:lnTo>
                  <a:cubicBezTo>
                    <a:pt x="8930" y="5811"/>
                    <a:pt x="8180" y="36"/>
                    <a:pt x="4608" y="1"/>
                  </a:cubicBezTo>
                  <a:cubicBezTo>
                    <a:pt x="4593" y="0"/>
                    <a:pt x="4579" y="0"/>
                    <a:pt x="456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5832550" y="3524375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0"/>
                  </a:moveTo>
                  <a:cubicBezTo>
                    <a:pt x="664" y="0"/>
                    <a:pt x="60" y="3765"/>
                    <a:pt x="1" y="8382"/>
                  </a:cubicBezTo>
                  <a:lnTo>
                    <a:pt x="1" y="8406"/>
                  </a:lnTo>
                  <a:lnTo>
                    <a:pt x="5656" y="8418"/>
                  </a:lnTo>
                  <a:lnTo>
                    <a:pt x="5656" y="8394"/>
                  </a:lnTo>
                  <a:cubicBezTo>
                    <a:pt x="5728" y="3787"/>
                    <a:pt x="5240" y="24"/>
                    <a:pt x="2954" y="0"/>
                  </a:cubicBezTo>
                  <a:cubicBezTo>
                    <a:pt x="2947" y="0"/>
                    <a:pt x="2939" y="0"/>
                    <a:pt x="293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6138250" y="3529725"/>
              <a:ext cx="124150" cy="222975"/>
            </a:xfrm>
            <a:custGeom>
              <a:avLst/>
              <a:gdLst/>
              <a:ahLst/>
              <a:cxnLst/>
              <a:rect l="l" t="t" r="r" b="b"/>
              <a:pathLst>
                <a:path w="4966" h="8919" extrusionOk="0">
                  <a:moveTo>
                    <a:pt x="2566" y="1"/>
                  </a:moveTo>
                  <a:cubicBezTo>
                    <a:pt x="581" y="1"/>
                    <a:pt x="72" y="3908"/>
                    <a:pt x="1" y="8537"/>
                  </a:cubicBezTo>
                  <a:lnTo>
                    <a:pt x="1" y="8561"/>
                  </a:lnTo>
                  <a:lnTo>
                    <a:pt x="4787" y="8918"/>
                  </a:lnTo>
                  <a:lnTo>
                    <a:pt x="4787" y="8883"/>
                  </a:lnTo>
                  <a:cubicBezTo>
                    <a:pt x="4966" y="4096"/>
                    <a:pt x="4632" y="36"/>
                    <a:pt x="2584" y="1"/>
                  </a:cubicBezTo>
                  <a:cubicBezTo>
                    <a:pt x="2578" y="1"/>
                    <a:pt x="2572" y="1"/>
                    <a:pt x="256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6949675" y="3584500"/>
              <a:ext cx="34550" cy="273875"/>
            </a:xfrm>
            <a:custGeom>
              <a:avLst/>
              <a:gdLst/>
              <a:ahLst/>
              <a:cxnLst/>
              <a:rect l="l" t="t" r="r" b="b"/>
              <a:pathLst>
                <a:path w="1382" h="10955" extrusionOk="0">
                  <a:moveTo>
                    <a:pt x="1036" y="0"/>
                  </a:moveTo>
                  <a:cubicBezTo>
                    <a:pt x="417" y="1989"/>
                    <a:pt x="83" y="5787"/>
                    <a:pt x="0" y="10311"/>
                  </a:cubicBezTo>
                  <a:lnTo>
                    <a:pt x="0" y="10347"/>
                  </a:lnTo>
                  <a:lnTo>
                    <a:pt x="1119" y="10954"/>
                  </a:lnTo>
                  <a:cubicBezTo>
                    <a:pt x="1334" y="6454"/>
                    <a:pt x="1381" y="2453"/>
                    <a:pt x="103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5"/>
            <p:cNvSpPr/>
            <p:nvPr/>
          </p:nvSpPr>
          <p:spPr>
            <a:xfrm>
              <a:off x="4721700" y="3514250"/>
              <a:ext cx="38725" cy="305125"/>
            </a:xfrm>
            <a:custGeom>
              <a:avLst/>
              <a:gdLst/>
              <a:ahLst/>
              <a:cxnLst/>
              <a:rect l="l" t="t" r="r" b="b"/>
              <a:pathLst>
                <a:path w="1549" h="12205" extrusionOk="0">
                  <a:moveTo>
                    <a:pt x="620" y="1"/>
                  </a:moveTo>
                  <a:cubicBezTo>
                    <a:pt x="72" y="2549"/>
                    <a:pt x="1" y="7061"/>
                    <a:pt x="108" y="12204"/>
                  </a:cubicBezTo>
                  <a:lnTo>
                    <a:pt x="1549" y="11371"/>
                  </a:lnTo>
                  <a:cubicBezTo>
                    <a:pt x="1537" y="11359"/>
                    <a:pt x="1537" y="11347"/>
                    <a:pt x="1549" y="11335"/>
                  </a:cubicBezTo>
                  <a:cubicBezTo>
                    <a:pt x="1537" y="6097"/>
                    <a:pt x="1251" y="1929"/>
                    <a:pt x="62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5"/>
            <p:cNvSpPr/>
            <p:nvPr/>
          </p:nvSpPr>
          <p:spPr>
            <a:xfrm>
              <a:off x="6462400" y="3554725"/>
              <a:ext cx="60750" cy="217625"/>
            </a:xfrm>
            <a:custGeom>
              <a:avLst/>
              <a:gdLst/>
              <a:ahLst/>
              <a:cxnLst/>
              <a:rect l="l" t="t" r="r" b="b"/>
              <a:pathLst>
                <a:path w="2430" h="8705" extrusionOk="0">
                  <a:moveTo>
                    <a:pt x="941" y="1"/>
                  </a:moveTo>
                  <a:cubicBezTo>
                    <a:pt x="370" y="2108"/>
                    <a:pt x="84" y="5121"/>
                    <a:pt x="1" y="8419"/>
                  </a:cubicBezTo>
                  <a:lnTo>
                    <a:pt x="2406" y="8704"/>
                  </a:lnTo>
                  <a:lnTo>
                    <a:pt x="2406" y="8669"/>
                  </a:lnTo>
                  <a:cubicBezTo>
                    <a:pt x="2429" y="4644"/>
                    <a:pt x="2144" y="1191"/>
                    <a:pt x="94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5"/>
            <p:cNvSpPr/>
            <p:nvPr/>
          </p:nvSpPr>
          <p:spPr>
            <a:xfrm>
              <a:off x="6739825" y="3646700"/>
              <a:ext cx="17275" cy="131900"/>
            </a:xfrm>
            <a:custGeom>
              <a:avLst/>
              <a:gdLst/>
              <a:ahLst/>
              <a:cxnLst/>
              <a:rect l="l" t="t" r="r" b="b"/>
              <a:pathLst>
                <a:path w="691" h="5276" extrusionOk="0">
                  <a:moveTo>
                    <a:pt x="369" y="1"/>
                  </a:moveTo>
                  <a:cubicBezTo>
                    <a:pt x="179" y="1525"/>
                    <a:pt x="72" y="3263"/>
                    <a:pt x="0" y="5085"/>
                  </a:cubicBezTo>
                  <a:lnTo>
                    <a:pt x="667" y="5275"/>
                  </a:lnTo>
                  <a:lnTo>
                    <a:pt x="667" y="5252"/>
                  </a:lnTo>
                  <a:cubicBezTo>
                    <a:pt x="691" y="3299"/>
                    <a:pt x="619" y="1477"/>
                    <a:pt x="36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6812450" y="3637775"/>
              <a:ext cx="29200" cy="165825"/>
            </a:xfrm>
            <a:custGeom>
              <a:avLst/>
              <a:gdLst/>
              <a:ahLst/>
              <a:cxnLst/>
              <a:rect l="l" t="t" r="r" b="b"/>
              <a:pathLst>
                <a:path w="1168" h="6633" extrusionOk="0">
                  <a:moveTo>
                    <a:pt x="774" y="1"/>
                  </a:moveTo>
                  <a:cubicBezTo>
                    <a:pt x="215" y="1322"/>
                    <a:pt x="24" y="3632"/>
                    <a:pt x="0" y="6275"/>
                  </a:cubicBezTo>
                  <a:lnTo>
                    <a:pt x="0" y="6299"/>
                  </a:lnTo>
                  <a:lnTo>
                    <a:pt x="1143" y="6632"/>
                  </a:lnTo>
                  <a:cubicBezTo>
                    <a:pt x="1167" y="4192"/>
                    <a:pt x="1060" y="1929"/>
                    <a:pt x="77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5533425" y="3515425"/>
              <a:ext cx="125325" cy="217625"/>
            </a:xfrm>
            <a:custGeom>
              <a:avLst/>
              <a:gdLst/>
              <a:ahLst/>
              <a:cxnLst/>
              <a:rect l="l" t="t" r="r" b="b"/>
              <a:pathLst>
                <a:path w="5013" h="8705" extrusionOk="0">
                  <a:moveTo>
                    <a:pt x="2480" y="1"/>
                  </a:moveTo>
                  <a:cubicBezTo>
                    <a:pt x="2471" y="1"/>
                    <a:pt x="2462" y="1"/>
                    <a:pt x="2453" y="1"/>
                  </a:cubicBezTo>
                  <a:cubicBezTo>
                    <a:pt x="441" y="25"/>
                    <a:pt x="0" y="3918"/>
                    <a:pt x="36" y="8681"/>
                  </a:cubicBezTo>
                  <a:lnTo>
                    <a:pt x="36" y="8705"/>
                  </a:lnTo>
                  <a:lnTo>
                    <a:pt x="5013" y="8705"/>
                  </a:lnTo>
                  <a:lnTo>
                    <a:pt x="5013" y="8681"/>
                  </a:lnTo>
                  <a:cubicBezTo>
                    <a:pt x="4977" y="3893"/>
                    <a:pt x="4470" y="1"/>
                    <a:pt x="248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5"/>
            <p:cNvSpPr/>
            <p:nvPr/>
          </p:nvSpPr>
          <p:spPr>
            <a:xfrm>
              <a:off x="5249450" y="3531525"/>
              <a:ext cx="63125" cy="202725"/>
            </a:xfrm>
            <a:custGeom>
              <a:avLst/>
              <a:gdLst/>
              <a:ahLst/>
              <a:cxnLst/>
              <a:rect l="l" t="t" r="r" b="b"/>
              <a:pathLst>
                <a:path w="2525" h="8109" extrusionOk="0">
                  <a:moveTo>
                    <a:pt x="1763" y="0"/>
                  </a:moveTo>
                  <a:cubicBezTo>
                    <a:pt x="465" y="1000"/>
                    <a:pt x="72" y="4239"/>
                    <a:pt x="1" y="8084"/>
                  </a:cubicBezTo>
                  <a:lnTo>
                    <a:pt x="1" y="8108"/>
                  </a:lnTo>
                  <a:lnTo>
                    <a:pt x="2525" y="8108"/>
                  </a:lnTo>
                  <a:cubicBezTo>
                    <a:pt x="2525" y="4965"/>
                    <a:pt x="2310" y="2072"/>
                    <a:pt x="176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5"/>
            <p:cNvSpPr/>
            <p:nvPr/>
          </p:nvSpPr>
          <p:spPr>
            <a:xfrm>
              <a:off x="4995550" y="3613075"/>
              <a:ext cx="16400" cy="132475"/>
            </a:xfrm>
            <a:custGeom>
              <a:avLst/>
              <a:gdLst/>
              <a:ahLst/>
              <a:cxnLst/>
              <a:rect l="l" t="t" r="r" b="b"/>
              <a:pathLst>
                <a:path w="656" h="5299" extrusionOk="0">
                  <a:moveTo>
                    <a:pt x="382" y="0"/>
                  </a:moveTo>
                  <a:cubicBezTo>
                    <a:pt x="108" y="1465"/>
                    <a:pt x="1" y="3298"/>
                    <a:pt x="1" y="5287"/>
                  </a:cubicBezTo>
                  <a:lnTo>
                    <a:pt x="1" y="5299"/>
                  </a:lnTo>
                  <a:lnTo>
                    <a:pt x="655" y="5192"/>
                  </a:lnTo>
                  <a:cubicBezTo>
                    <a:pt x="620" y="3334"/>
                    <a:pt x="536" y="1560"/>
                    <a:pt x="38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4910725" y="3592525"/>
              <a:ext cx="29775" cy="167625"/>
            </a:xfrm>
            <a:custGeom>
              <a:avLst/>
              <a:gdLst/>
              <a:ahLst/>
              <a:cxnLst/>
              <a:rect l="l" t="t" r="r" b="b"/>
              <a:pathLst>
                <a:path w="1191" h="6705" extrusionOk="0">
                  <a:moveTo>
                    <a:pt x="560" y="1"/>
                  </a:moveTo>
                  <a:cubicBezTo>
                    <a:pt x="215" y="1942"/>
                    <a:pt x="60" y="4216"/>
                    <a:pt x="0" y="6704"/>
                  </a:cubicBezTo>
                  <a:lnTo>
                    <a:pt x="1143" y="6502"/>
                  </a:lnTo>
                  <a:lnTo>
                    <a:pt x="1143" y="6478"/>
                  </a:lnTo>
                  <a:cubicBezTo>
                    <a:pt x="1191" y="3787"/>
                    <a:pt x="1072" y="1418"/>
                    <a:pt x="5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4627350" y="3745825"/>
              <a:ext cx="2428125" cy="211950"/>
            </a:xfrm>
            <a:custGeom>
              <a:avLst/>
              <a:gdLst/>
              <a:ahLst/>
              <a:cxnLst/>
              <a:rect l="l" t="t" r="r" b="b"/>
              <a:pathLst>
                <a:path w="97125" h="8478" extrusionOk="0">
                  <a:moveTo>
                    <a:pt x="36281" y="1"/>
                  </a:moveTo>
                  <a:cubicBezTo>
                    <a:pt x="16725" y="1"/>
                    <a:pt x="6" y="1225"/>
                    <a:pt x="1" y="4084"/>
                  </a:cubicBezTo>
                  <a:lnTo>
                    <a:pt x="1" y="6573"/>
                  </a:lnTo>
                  <a:cubicBezTo>
                    <a:pt x="4957" y="3473"/>
                    <a:pt x="22119" y="2050"/>
                    <a:pt x="40749" y="2050"/>
                  </a:cubicBezTo>
                  <a:cubicBezTo>
                    <a:pt x="64546" y="2050"/>
                    <a:pt x="90737" y="4371"/>
                    <a:pt x="96941" y="8478"/>
                  </a:cubicBezTo>
                  <a:lnTo>
                    <a:pt x="97013" y="6168"/>
                  </a:lnTo>
                  <a:cubicBezTo>
                    <a:pt x="97124" y="2440"/>
                    <a:pt x="63878" y="1"/>
                    <a:pt x="3628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4627650" y="3345175"/>
              <a:ext cx="2438825" cy="233400"/>
            </a:xfrm>
            <a:custGeom>
              <a:avLst/>
              <a:gdLst/>
              <a:ahLst/>
              <a:cxnLst/>
              <a:rect l="l" t="t" r="r" b="b"/>
              <a:pathLst>
                <a:path w="97553" h="9336" extrusionOk="0">
                  <a:moveTo>
                    <a:pt x="31016" y="0"/>
                  </a:moveTo>
                  <a:cubicBezTo>
                    <a:pt x="13805" y="0"/>
                    <a:pt x="5" y="1090"/>
                    <a:pt x="0" y="3704"/>
                  </a:cubicBezTo>
                  <a:lnTo>
                    <a:pt x="0" y="6216"/>
                  </a:lnTo>
                  <a:cubicBezTo>
                    <a:pt x="4592" y="3388"/>
                    <a:pt x="19593" y="2127"/>
                    <a:pt x="36563" y="2127"/>
                  </a:cubicBezTo>
                  <a:cubicBezTo>
                    <a:pt x="61529" y="2127"/>
                    <a:pt x="90756" y="4856"/>
                    <a:pt x="97370" y="9335"/>
                  </a:cubicBezTo>
                  <a:lnTo>
                    <a:pt x="97441" y="7014"/>
                  </a:lnTo>
                  <a:cubicBezTo>
                    <a:pt x="97553" y="3001"/>
                    <a:pt x="59584" y="0"/>
                    <a:pt x="3101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4627950" y="2932200"/>
              <a:ext cx="2449625" cy="347225"/>
            </a:xfrm>
            <a:custGeom>
              <a:avLst/>
              <a:gdLst/>
              <a:ahLst/>
              <a:cxnLst/>
              <a:rect l="l" t="t" r="r" b="b"/>
              <a:pathLst>
                <a:path w="97985" h="13889" extrusionOk="0">
                  <a:moveTo>
                    <a:pt x="33160" y="1"/>
                  </a:moveTo>
                  <a:cubicBezTo>
                    <a:pt x="14953" y="1"/>
                    <a:pt x="5" y="1757"/>
                    <a:pt x="0" y="5935"/>
                  </a:cubicBezTo>
                  <a:lnTo>
                    <a:pt x="0" y="9805"/>
                  </a:lnTo>
                  <a:cubicBezTo>
                    <a:pt x="4646" y="6929"/>
                    <a:pt x="18495" y="5679"/>
                    <a:pt x="34413" y="5679"/>
                  </a:cubicBezTo>
                  <a:cubicBezTo>
                    <a:pt x="60147" y="5679"/>
                    <a:pt x="91289" y="8945"/>
                    <a:pt x="97703" y="13889"/>
                  </a:cubicBezTo>
                  <a:lnTo>
                    <a:pt x="97810" y="10317"/>
                  </a:lnTo>
                  <a:cubicBezTo>
                    <a:pt x="97984" y="4285"/>
                    <a:pt x="61597" y="1"/>
                    <a:pt x="3316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4562475" y="2890700"/>
              <a:ext cx="2572175" cy="323850"/>
            </a:xfrm>
            <a:custGeom>
              <a:avLst/>
              <a:gdLst/>
              <a:ahLst/>
              <a:cxnLst/>
              <a:rect l="l" t="t" r="r" b="b"/>
              <a:pathLst>
                <a:path w="102887" h="12954" extrusionOk="0">
                  <a:moveTo>
                    <a:pt x="34067" y="0"/>
                  </a:moveTo>
                  <a:cubicBezTo>
                    <a:pt x="15291" y="0"/>
                    <a:pt x="5" y="1774"/>
                    <a:pt x="0" y="6012"/>
                  </a:cubicBezTo>
                  <a:lnTo>
                    <a:pt x="0" y="8417"/>
                  </a:lnTo>
                  <a:cubicBezTo>
                    <a:pt x="3430" y="5118"/>
                    <a:pt x="17959" y="3706"/>
                    <a:pt x="35080" y="3706"/>
                  </a:cubicBezTo>
                  <a:cubicBezTo>
                    <a:pt x="63066" y="3706"/>
                    <a:pt x="97975" y="7479"/>
                    <a:pt x="102644" y="12953"/>
                  </a:cubicBezTo>
                  <a:lnTo>
                    <a:pt x="102703" y="10738"/>
                  </a:lnTo>
                  <a:cubicBezTo>
                    <a:pt x="102886" y="4517"/>
                    <a:pt x="64032" y="0"/>
                    <a:pt x="3406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4606825" y="3324450"/>
              <a:ext cx="2477700" cy="215725"/>
            </a:xfrm>
            <a:custGeom>
              <a:avLst/>
              <a:gdLst/>
              <a:ahLst/>
              <a:cxnLst/>
              <a:rect l="l" t="t" r="r" b="b"/>
              <a:pathLst>
                <a:path w="99108" h="8629" extrusionOk="0">
                  <a:moveTo>
                    <a:pt x="34697" y="0"/>
                  </a:moveTo>
                  <a:cubicBezTo>
                    <a:pt x="15760" y="0"/>
                    <a:pt x="5" y="1503"/>
                    <a:pt x="0" y="5057"/>
                  </a:cubicBezTo>
                  <a:lnTo>
                    <a:pt x="0" y="5319"/>
                  </a:lnTo>
                  <a:cubicBezTo>
                    <a:pt x="3776" y="2706"/>
                    <a:pt x="18259" y="1577"/>
                    <a:pt x="35061" y="1577"/>
                  </a:cubicBezTo>
                  <a:cubicBezTo>
                    <a:pt x="61596" y="1577"/>
                    <a:pt x="93913" y="4393"/>
                    <a:pt x="98965" y="8628"/>
                  </a:cubicBezTo>
                  <a:lnTo>
                    <a:pt x="98965" y="8378"/>
                  </a:lnTo>
                  <a:cubicBezTo>
                    <a:pt x="99108" y="3423"/>
                    <a:pt x="63279" y="0"/>
                    <a:pt x="3469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5760825" y="4217025"/>
              <a:ext cx="270600" cy="340225"/>
            </a:xfrm>
            <a:custGeom>
              <a:avLst/>
              <a:gdLst/>
              <a:ahLst/>
              <a:cxnLst/>
              <a:rect l="l" t="t" r="r" b="b"/>
              <a:pathLst>
                <a:path w="10824" h="13609" extrusionOk="0">
                  <a:moveTo>
                    <a:pt x="5547" y="0"/>
                  </a:moveTo>
                  <a:cubicBezTo>
                    <a:pt x="1220" y="0"/>
                    <a:pt x="107" y="6082"/>
                    <a:pt x="1" y="13573"/>
                  </a:cubicBezTo>
                  <a:lnTo>
                    <a:pt x="1" y="13609"/>
                  </a:lnTo>
                  <a:lnTo>
                    <a:pt x="10692" y="13609"/>
                  </a:lnTo>
                  <a:cubicBezTo>
                    <a:pt x="10692" y="13597"/>
                    <a:pt x="10692" y="13585"/>
                    <a:pt x="10692" y="13573"/>
                  </a:cubicBezTo>
                  <a:cubicBezTo>
                    <a:pt x="10823" y="6132"/>
                    <a:pt x="9907" y="48"/>
                    <a:pt x="5585" y="0"/>
                  </a:cubicBezTo>
                  <a:cubicBezTo>
                    <a:pt x="5572" y="0"/>
                    <a:pt x="5559" y="0"/>
                    <a:pt x="554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5766775" y="3827950"/>
              <a:ext cx="271500" cy="304250"/>
            </a:xfrm>
            <a:custGeom>
              <a:avLst/>
              <a:gdLst/>
              <a:ahLst/>
              <a:cxnLst/>
              <a:rect l="l" t="t" r="r" b="b"/>
              <a:pathLst>
                <a:path w="10860" h="12170" extrusionOk="0">
                  <a:moveTo>
                    <a:pt x="5472" y="1"/>
                  </a:moveTo>
                  <a:cubicBezTo>
                    <a:pt x="1196" y="1"/>
                    <a:pt x="95" y="5370"/>
                    <a:pt x="1" y="11991"/>
                  </a:cubicBezTo>
                  <a:lnTo>
                    <a:pt x="1" y="12027"/>
                  </a:lnTo>
                  <a:lnTo>
                    <a:pt x="10752" y="12170"/>
                  </a:lnTo>
                  <a:lnTo>
                    <a:pt x="10752" y="12134"/>
                  </a:lnTo>
                  <a:cubicBezTo>
                    <a:pt x="10859" y="5514"/>
                    <a:pt x="9931" y="109"/>
                    <a:pt x="5585" y="2"/>
                  </a:cubicBezTo>
                  <a:cubicBezTo>
                    <a:pt x="5547" y="1"/>
                    <a:pt x="5509" y="1"/>
                    <a:pt x="547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5"/>
            <p:cNvSpPr/>
            <p:nvPr/>
          </p:nvSpPr>
          <p:spPr>
            <a:xfrm>
              <a:off x="5788500" y="3856825"/>
              <a:ext cx="227750" cy="275375"/>
            </a:xfrm>
            <a:custGeom>
              <a:avLst/>
              <a:gdLst/>
              <a:ahLst/>
              <a:cxnLst/>
              <a:rect l="l" t="t" r="r" b="b"/>
              <a:pathLst>
                <a:path w="9110" h="11015" extrusionOk="0">
                  <a:moveTo>
                    <a:pt x="4576" y="0"/>
                  </a:moveTo>
                  <a:cubicBezTo>
                    <a:pt x="995" y="0"/>
                    <a:pt x="83" y="4870"/>
                    <a:pt x="1" y="10860"/>
                  </a:cubicBezTo>
                  <a:lnTo>
                    <a:pt x="1" y="10884"/>
                  </a:lnTo>
                  <a:lnTo>
                    <a:pt x="9014" y="11015"/>
                  </a:lnTo>
                  <a:lnTo>
                    <a:pt x="9014" y="10991"/>
                  </a:lnTo>
                  <a:cubicBezTo>
                    <a:pt x="9109" y="4990"/>
                    <a:pt x="8335" y="85"/>
                    <a:pt x="4680" y="2"/>
                  </a:cubicBezTo>
                  <a:cubicBezTo>
                    <a:pt x="4645" y="1"/>
                    <a:pt x="4610" y="0"/>
                    <a:pt x="4576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5404225" y="4213150"/>
              <a:ext cx="245900" cy="344100"/>
            </a:xfrm>
            <a:custGeom>
              <a:avLst/>
              <a:gdLst/>
              <a:ahLst/>
              <a:cxnLst/>
              <a:rect l="l" t="t" r="r" b="b"/>
              <a:pathLst>
                <a:path w="9836" h="13764" extrusionOk="0">
                  <a:moveTo>
                    <a:pt x="5015" y="0"/>
                  </a:moveTo>
                  <a:cubicBezTo>
                    <a:pt x="1067" y="0"/>
                    <a:pt x="72" y="6154"/>
                    <a:pt x="1" y="13728"/>
                  </a:cubicBezTo>
                  <a:lnTo>
                    <a:pt x="1" y="13764"/>
                  </a:lnTo>
                  <a:lnTo>
                    <a:pt x="9740" y="13764"/>
                  </a:lnTo>
                  <a:cubicBezTo>
                    <a:pt x="9740" y="13752"/>
                    <a:pt x="9740" y="13740"/>
                    <a:pt x="9740" y="13728"/>
                  </a:cubicBezTo>
                  <a:cubicBezTo>
                    <a:pt x="9835" y="6192"/>
                    <a:pt x="8990" y="48"/>
                    <a:pt x="5049" y="0"/>
                  </a:cubicBezTo>
                  <a:cubicBezTo>
                    <a:pt x="5038" y="0"/>
                    <a:pt x="5026" y="0"/>
                    <a:pt x="501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5408100" y="3830650"/>
              <a:ext cx="247375" cy="309000"/>
            </a:xfrm>
            <a:custGeom>
              <a:avLst/>
              <a:gdLst/>
              <a:ahLst/>
              <a:cxnLst/>
              <a:rect l="l" t="t" r="r" b="b"/>
              <a:pathLst>
                <a:path w="9895" h="12360" extrusionOk="0">
                  <a:moveTo>
                    <a:pt x="5138" y="0"/>
                  </a:moveTo>
                  <a:cubicBezTo>
                    <a:pt x="5112" y="0"/>
                    <a:pt x="5087" y="0"/>
                    <a:pt x="5061" y="1"/>
                  </a:cubicBezTo>
                  <a:cubicBezTo>
                    <a:pt x="1072" y="60"/>
                    <a:pt x="72" y="5573"/>
                    <a:pt x="1" y="12324"/>
                  </a:cubicBezTo>
                  <a:lnTo>
                    <a:pt x="1" y="12360"/>
                  </a:lnTo>
                  <a:lnTo>
                    <a:pt x="9811" y="12110"/>
                  </a:lnTo>
                  <a:cubicBezTo>
                    <a:pt x="9811" y="12098"/>
                    <a:pt x="9811" y="12086"/>
                    <a:pt x="9811" y="12074"/>
                  </a:cubicBezTo>
                  <a:cubicBezTo>
                    <a:pt x="9894" y="5414"/>
                    <a:pt x="9037" y="0"/>
                    <a:pt x="513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5448300" y="3851475"/>
              <a:ext cx="205375" cy="292950"/>
            </a:xfrm>
            <a:custGeom>
              <a:avLst/>
              <a:gdLst/>
              <a:ahLst/>
              <a:cxnLst/>
              <a:rect l="l" t="t" r="r" b="b"/>
              <a:pathLst>
                <a:path w="8215" h="11718" extrusionOk="0">
                  <a:moveTo>
                    <a:pt x="4400" y="1"/>
                  </a:moveTo>
                  <a:cubicBezTo>
                    <a:pt x="4378" y="1"/>
                    <a:pt x="4356" y="1"/>
                    <a:pt x="4334" y="1"/>
                  </a:cubicBezTo>
                  <a:cubicBezTo>
                    <a:pt x="1083" y="61"/>
                    <a:pt x="167" y="5288"/>
                    <a:pt x="0" y="11681"/>
                  </a:cubicBezTo>
                  <a:lnTo>
                    <a:pt x="0" y="11717"/>
                  </a:lnTo>
                  <a:lnTo>
                    <a:pt x="8037" y="11479"/>
                  </a:lnTo>
                  <a:cubicBezTo>
                    <a:pt x="8037" y="11467"/>
                    <a:pt x="8037" y="11455"/>
                    <a:pt x="8037" y="11443"/>
                  </a:cubicBezTo>
                  <a:cubicBezTo>
                    <a:pt x="8214" y="5129"/>
                    <a:pt x="7593" y="1"/>
                    <a:pt x="4400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5098550" y="4209575"/>
              <a:ext cx="206300" cy="347675"/>
            </a:xfrm>
            <a:custGeom>
              <a:avLst/>
              <a:gdLst/>
              <a:ahLst/>
              <a:cxnLst/>
              <a:rect l="l" t="t" r="r" b="b"/>
              <a:pathLst>
                <a:path w="8252" h="13907" extrusionOk="0">
                  <a:moveTo>
                    <a:pt x="4187" y="0"/>
                  </a:moveTo>
                  <a:cubicBezTo>
                    <a:pt x="888" y="0"/>
                    <a:pt x="48" y="6226"/>
                    <a:pt x="0" y="13871"/>
                  </a:cubicBezTo>
                  <a:lnTo>
                    <a:pt x="0" y="13907"/>
                  </a:lnTo>
                  <a:lnTo>
                    <a:pt x="8192" y="13907"/>
                  </a:lnTo>
                  <a:lnTo>
                    <a:pt x="8192" y="13871"/>
                  </a:lnTo>
                  <a:cubicBezTo>
                    <a:pt x="8251" y="6251"/>
                    <a:pt x="7525" y="36"/>
                    <a:pt x="4215" y="1"/>
                  </a:cubicBezTo>
                  <a:cubicBezTo>
                    <a:pt x="4206" y="0"/>
                    <a:pt x="4196" y="0"/>
                    <a:pt x="41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5100925" y="3831225"/>
              <a:ext cx="207475" cy="312600"/>
            </a:xfrm>
            <a:custGeom>
              <a:avLst/>
              <a:gdLst/>
              <a:ahLst/>
              <a:cxnLst/>
              <a:rect l="l" t="t" r="r" b="b"/>
              <a:pathLst>
                <a:path w="8299" h="12504" extrusionOk="0">
                  <a:moveTo>
                    <a:pt x="4302" y="1"/>
                  </a:moveTo>
                  <a:cubicBezTo>
                    <a:pt x="4277" y="1"/>
                    <a:pt x="4252" y="1"/>
                    <a:pt x="4227" y="2"/>
                  </a:cubicBezTo>
                  <a:cubicBezTo>
                    <a:pt x="893" y="85"/>
                    <a:pt x="48" y="5657"/>
                    <a:pt x="0" y="12468"/>
                  </a:cubicBezTo>
                  <a:lnTo>
                    <a:pt x="0" y="12503"/>
                  </a:lnTo>
                  <a:lnTo>
                    <a:pt x="8240" y="12218"/>
                  </a:lnTo>
                  <a:lnTo>
                    <a:pt x="8240" y="12182"/>
                  </a:lnTo>
                  <a:cubicBezTo>
                    <a:pt x="8299" y="5458"/>
                    <a:pt x="7572" y="1"/>
                    <a:pt x="430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5144075" y="3855350"/>
              <a:ext cx="164025" cy="291150"/>
            </a:xfrm>
            <a:custGeom>
              <a:avLst/>
              <a:gdLst/>
              <a:ahLst/>
              <a:cxnLst/>
              <a:rect l="l" t="t" r="r" b="b"/>
              <a:pathLst>
                <a:path w="6561" h="11646" extrusionOk="0">
                  <a:moveTo>
                    <a:pt x="3398" y="0"/>
                  </a:moveTo>
                  <a:cubicBezTo>
                    <a:pt x="3377" y="0"/>
                    <a:pt x="3356" y="0"/>
                    <a:pt x="3335" y="1"/>
                  </a:cubicBezTo>
                  <a:cubicBezTo>
                    <a:pt x="703" y="73"/>
                    <a:pt x="37" y="5264"/>
                    <a:pt x="1" y="11610"/>
                  </a:cubicBezTo>
                  <a:lnTo>
                    <a:pt x="1" y="11645"/>
                  </a:lnTo>
                  <a:lnTo>
                    <a:pt x="6514" y="11372"/>
                  </a:lnTo>
                  <a:lnTo>
                    <a:pt x="6514" y="11336"/>
                  </a:lnTo>
                  <a:cubicBezTo>
                    <a:pt x="6561" y="5076"/>
                    <a:pt x="5987" y="0"/>
                    <a:pt x="3398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4836600" y="4206600"/>
              <a:ext cx="167300" cy="350650"/>
            </a:xfrm>
            <a:custGeom>
              <a:avLst/>
              <a:gdLst/>
              <a:ahLst/>
              <a:cxnLst/>
              <a:rect l="l" t="t" r="r" b="b"/>
              <a:pathLst>
                <a:path w="6692" h="14026" extrusionOk="0">
                  <a:moveTo>
                    <a:pt x="3383" y="0"/>
                  </a:moveTo>
                  <a:cubicBezTo>
                    <a:pt x="699" y="0"/>
                    <a:pt x="36" y="6273"/>
                    <a:pt x="1" y="13990"/>
                  </a:cubicBezTo>
                  <a:lnTo>
                    <a:pt x="1" y="14026"/>
                  </a:lnTo>
                  <a:lnTo>
                    <a:pt x="6656" y="14026"/>
                  </a:lnTo>
                  <a:lnTo>
                    <a:pt x="6656" y="13990"/>
                  </a:lnTo>
                  <a:cubicBezTo>
                    <a:pt x="6692" y="6299"/>
                    <a:pt x="6097" y="24"/>
                    <a:pt x="3406" y="0"/>
                  </a:cubicBezTo>
                  <a:cubicBezTo>
                    <a:pt x="3398" y="0"/>
                    <a:pt x="3391" y="0"/>
                    <a:pt x="338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4838100" y="3837150"/>
              <a:ext cx="168175" cy="317075"/>
            </a:xfrm>
            <a:custGeom>
              <a:avLst/>
              <a:gdLst/>
              <a:ahLst/>
              <a:cxnLst/>
              <a:rect l="l" t="t" r="r" b="b"/>
              <a:pathLst>
                <a:path w="6727" h="12683" extrusionOk="0">
                  <a:moveTo>
                    <a:pt x="3507" y="0"/>
                  </a:moveTo>
                  <a:cubicBezTo>
                    <a:pt x="3474" y="0"/>
                    <a:pt x="3440" y="1"/>
                    <a:pt x="3405" y="3"/>
                  </a:cubicBezTo>
                  <a:cubicBezTo>
                    <a:pt x="703" y="146"/>
                    <a:pt x="24" y="5777"/>
                    <a:pt x="0" y="12647"/>
                  </a:cubicBezTo>
                  <a:lnTo>
                    <a:pt x="0" y="12683"/>
                  </a:lnTo>
                  <a:lnTo>
                    <a:pt x="6680" y="12266"/>
                  </a:lnTo>
                  <a:lnTo>
                    <a:pt x="6680" y="12231"/>
                  </a:lnTo>
                  <a:cubicBezTo>
                    <a:pt x="6727" y="5471"/>
                    <a:pt x="6124" y="0"/>
                    <a:pt x="350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4885725" y="3863050"/>
              <a:ext cx="120250" cy="295950"/>
            </a:xfrm>
            <a:custGeom>
              <a:avLst/>
              <a:gdLst/>
              <a:ahLst/>
              <a:cxnLst/>
              <a:rect l="l" t="t" r="r" b="b"/>
              <a:pathLst>
                <a:path w="4810" h="11838" extrusionOk="0">
                  <a:moveTo>
                    <a:pt x="2501" y="0"/>
                  </a:moveTo>
                  <a:cubicBezTo>
                    <a:pt x="2477" y="0"/>
                    <a:pt x="2453" y="1"/>
                    <a:pt x="2429" y="3"/>
                  </a:cubicBezTo>
                  <a:cubicBezTo>
                    <a:pt x="500" y="134"/>
                    <a:pt x="12" y="5384"/>
                    <a:pt x="0" y="11802"/>
                  </a:cubicBezTo>
                  <a:lnTo>
                    <a:pt x="0" y="11837"/>
                  </a:lnTo>
                  <a:lnTo>
                    <a:pt x="4775" y="11445"/>
                  </a:lnTo>
                  <a:lnTo>
                    <a:pt x="4775" y="11409"/>
                  </a:lnTo>
                  <a:cubicBezTo>
                    <a:pt x="4810" y="5107"/>
                    <a:pt x="4381" y="0"/>
                    <a:pt x="2501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4663975" y="4204225"/>
              <a:ext cx="93775" cy="353025"/>
            </a:xfrm>
            <a:custGeom>
              <a:avLst/>
              <a:gdLst/>
              <a:ahLst/>
              <a:cxnLst/>
              <a:rect l="l" t="t" r="r" b="b"/>
              <a:pathLst>
                <a:path w="3751" h="14121" extrusionOk="0">
                  <a:moveTo>
                    <a:pt x="1889" y="0"/>
                  </a:moveTo>
                  <a:cubicBezTo>
                    <a:pt x="392" y="0"/>
                    <a:pt x="12" y="6318"/>
                    <a:pt x="0" y="14085"/>
                  </a:cubicBezTo>
                  <a:lnTo>
                    <a:pt x="0" y="14121"/>
                  </a:lnTo>
                  <a:lnTo>
                    <a:pt x="3727" y="14121"/>
                  </a:lnTo>
                  <a:lnTo>
                    <a:pt x="3727" y="14085"/>
                  </a:lnTo>
                  <a:cubicBezTo>
                    <a:pt x="3751" y="6334"/>
                    <a:pt x="3405" y="24"/>
                    <a:pt x="1893" y="0"/>
                  </a:cubicBezTo>
                  <a:cubicBezTo>
                    <a:pt x="1892" y="0"/>
                    <a:pt x="1890" y="0"/>
                    <a:pt x="188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5"/>
            <p:cNvSpPr/>
            <p:nvPr/>
          </p:nvSpPr>
          <p:spPr>
            <a:xfrm>
              <a:off x="4664550" y="3857250"/>
              <a:ext cx="94075" cy="321700"/>
            </a:xfrm>
            <a:custGeom>
              <a:avLst/>
              <a:gdLst/>
              <a:ahLst/>
              <a:cxnLst/>
              <a:rect l="l" t="t" r="r" b="b"/>
              <a:pathLst>
                <a:path w="3763" h="12868" extrusionOk="0">
                  <a:moveTo>
                    <a:pt x="1992" y="0"/>
                  </a:moveTo>
                  <a:cubicBezTo>
                    <a:pt x="1960" y="0"/>
                    <a:pt x="1927" y="3"/>
                    <a:pt x="1894" y="8"/>
                  </a:cubicBezTo>
                  <a:cubicBezTo>
                    <a:pt x="382" y="258"/>
                    <a:pt x="13" y="5926"/>
                    <a:pt x="1" y="12831"/>
                  </a:cubicBezTo>
                  <a:lnTo>
                    <a:pt x="1" y="12867"/>
                  </a:lnTo>
                  <a:lnTo>
                    <a:pt x="3739" y="12224"/>
                  </a:lnTo>
                  <a:cubicBezTo>
                    <a:pt x="3751" y="12212"/>
                    <a:pt x="3751" y="12200"/>
                    <a:pt x="3739" y="12189"/>
                  </a:cubicBezTo>
                  <a:cubicBezTo>
                    <a:pt x="3763" y="5456"/>
                    <a:pt x="3433" y="0"/>
                    <a:pt x="199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4721700" y="3920100"/>
              <a:ext cx="36650" cy="256450"/>
            </a:xfrm>
            <a:custGeom>
              <a:avLst/>
              <a:gdLst/>
              <a:ahLst/>
              <a:cxnLst/>
              <a:rect l="l" t="t" r="r" b="b"/>
              <a:pathLst>
                <a:path w="1466" h="10258" extrusionOk="0">
                  <a:moveTo>
                    <a:pt x="776" y="1"/>
                  </a:moveTo>
                  <a:cubicBezTo>
                    <a:pt x="764" y="1"/>
                    <a:pt x="751" y="3"/>
                    <a:pt x="739" y="7"/>
                  </a:cubicBezTo>
                  <a:cubicBezTo>
                    <a:pt x="156" y="209"/>
                    <a:pt x="13" y="4733"/>
                    <a:pt x="1" y="10234"/>
                  </a:cubicBezTo>
                  <a:lnTo>
                    <a:pt x="1" y="10258"/>
                  </a:lnTo>
                  <a:lnTo>
                    <a:pt x="1465" y="9746"/>
                  </a:lnTo>
                  <a:lnTo>
                    <a:pt x="1465" y="9722"/>
                  </a:lnTo>
                  <a:cubicBezTo>
                    <a:pt x="1465" y="4348"/>
                    <a:pt x="1340" y="1"/>
                    <a:pt x="77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6124275" y="4220875"/>
              <a:ext cx="231900" cy="336375"/>
            </a:xfrm>
            <a:custGeom>
              <a:avLst/>
              <a:gdLst/>
              <a:ahLst/>
              <a:cxnLst/>
              <a:rect l="l" t="t" r="r" b="b"/>
              <a:pathLst>
                <a:path w="9276" h="13455" extrusionOk="0">
                  <a:moveTo>
                    <a:pt x="4802" y="1"/>
                  </a:moveTo>
                  <a:cubicBezTo>
                    <a:pt x="1123" y="1"/>
                    <a:pt x="131" y="6019"/>
                    <a:pt x="0" y="13419"/>
                  </a:cubicBezTo>
                  <a:cubicBezTo>
                    <a:pt x="0" y="13431"/>
                    <a:pt x="0" y="13443"/>
                    <a:pt x="0" y="13455"/>
                  </a:cubicBezTo>
                  <a:lnTo>
                    <a:pt x="9120" y="13455"/>
                  </a:lnTo>
                  <a:lnTo>
                    <a:pt x="9120" y="13419"/>
                  </a:lnTo>
                  <a:cubicBezTo>
                    <a:pt x="9275" y="6049"/>
                    <a:pt x="8549" y="37"/>
                    <a:pt x="4846" y="1"/>
                  </a:cubicBezTo>
                  <a:cubicBezTo>
                    <a:pt x="4831" y="1"/>
                    <a:pt x="4817" y="1"/>
                    <a:pt x="480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6132000" y="3846850"/>
              <a:ext cx="232500" cy="305600"/>
            </a:xfrm>
            <a:custGeom>
              <a:avLst/>
              <a:gdLst/>
              <a:ahLst/>
              <a:cxnLst/>
              <a:rect l="l" t="t" r="r" b="b"/>
              <a:pathLst>
                <a:path w="9300" h="12224" extrusionOk="0">
                  <a:moveTo>
                    <a:pt x="4597" y="0"/>
                  </a:moveTo>
                  <a:cubicBezTo>
                    <a:pt x="1066" y="0"/>
                    <a:pt x="117" y="5223"/>
                    <a:pt x="1" y="11676"/>
                  </a:cubicBezTo>
                  <a:lnTo>
                    <a:pt x="1" y="11712"/>
                  </a:lnTo>
                  <a:lnTo>
                    <a:pt x="9157" y="12224"/>
                  </a:lnTo>
                  <a:cubicBezTo>
                    <a:pt x="9157" y="12212"/>
                    <a:pt x="9157" y="12200"/>
                    <a:pt x="9157" y="12188"/>
                  </a:cubicBezTo>
                  <a:cubicBezTo>
                    <a:pt x="9299" y="5639"/>
                    <a:pt x="8537" y="246"/>
                    <a:pt x="4835" y="8"/>
                  </a:cubicBezTo>
                  <a:cubicBezTo>
                    <a:pt x="4754" y="3"/>
                    <a:pt x="4675" y="0"/>
                    <a:pt x="459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6132600" y="3875125"/>
              <a:ext cx="195275" cy="280000"/>
            </a:xfrm>
            <a:custGeom>
              <a:avLst/>
              <a:gdLst/>
              <a:ahLst/>
              <a:cxnLst/>
              <a:rect l="l" t="t" r="r" b="b"/>
              <a:pathLst>
                <a:path w="7811" h="11200" extrusionOk="0">
                  <a:moveTo>
                    <a:pt x="3854" y="0"/>
                  </a:moveTo>
                  <a:cubicBezTo>
                    <a:pt x="893" y="0"/>
                    <a:pt x="105" y="4787"/>
                    <a:pt x="0" y="10712"/>
                  </a:cubicBezTo>
                  <a:lnTo>
                    <a:pt x="0" y="10735"/>
                  </a:lnTo>
                  <a:lnTo>
                    <a:pt x="7692" y="11200"/>
                  </a:lnTo>
                  <a:lnTo>
                    <a:pt x="7692" y="11164"/>
                  </a:lnTo>
                  <a:cubicBezTo>
                    <a:pt x="7811" y="5163"/>
                    <a:pt x="7192" y="234"/>
                    <a:pt x="4061" y="8"/>
                  </a:cubicBezTo>
                  <a:cubicBezTo>
                    <a:pt x="3990" y="3"/>
                    <a:pt x="3921" y="0"/>
                    <a:pt x="385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6444850" y="4223850"/>
              <a:ext cx="188725" cy="333400"/>
            </a:xfrm>
            <a:custGeom>
              <a:avLst/>
              <a:gdLst/>
              <a:ahLst/>
              <a:cxnLst/>
              <a:rect l="l" t="t" r="r" b="b"/>
              <a:pathLst>
                <a:path w="7549" h="13336" extrusionOk="0">
                  <a:moveTo>
                    <a:pt x="3995" y="1"/>
                  </a:moveTo>
                  <a:cubicBezTo>
                    <a:pt x="1009" y="1"/>
                    <a:pt x="166" y="5957"/>
                    <a:pt x="0" y="13300"/>
                  </a:cubicBezTo>
                  <a:lnTo>
                    <a:pt x="0" y="13336"/>
                  </a:lnTo>
                  <a:lnTo>
                    <a:pt x="7370" y="13336"/>
                  </a:lnTo>
                  <a:cubicBezTo>
                    <a:pt x="7370" y="13324"/>
                    <a:pt x="7370" y="13312"/>
                    <a:pt x="7370" y="13300"/>
                  </a:cubicBezTo>
                  <a:cubicBezTo>
                    <a:pt x="7549" y="5990"/>
                    <a:pt x="7001" y="37"/>
                    <a:pt x="4013" y="1"/>
                  </a:cubicBezTo>
                  <a:cubicBezTo>
                    <a:pt x="4007" y="1"/>
                    <a:pt x="4001" y="1"/>
                    <a:pt x="3995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6453775" y="3865525"/>
              <a:ext cx="188725" cy="303900"/>
            </a:xfrm>
            <a:custGeom>
              <a:avLst/>
              <a:gdLst/>
              <a:ahLst/>
              <a:cxnLst/>
              <a:rect l="l" t="t" r="r" b="b"/>
              <a:pathLst>
                <a:path w="7549" h="12156" extrusionOk="0">
                  <a:moveTo>
                    <a:pt x="3756" y="1"/>
                  </a:moveTo>
                  <a:cubicBezTo>
                    <a:pt x="936" y="1"/>
                    <a:pt x="151" y="5151"/>
                    <a:pt x="0" y="11524"/>
                  </a:cubicBezTo>
                  <a:cubicBezTo>
                    <a:pt x="0" y="11536"/>
                    <a:pt x="0" y="11548"/>
                    <a:pt x="0" y="11560"/>
                  </a:cubicBezTo>
                  <a:lnTo>
                    <a:pt x="7394" y="12155"/>
                  </a:lnTo>
                  <a:lnTo>
                    <a:pt x="7394" y="12119"/>
                  </a:lnTo>
                  <a:cubicBezTo>
                    <a:pt x="7549" y="5631"/>
                    <a:pt x="6989" y="285"/>
                    <a:pt x="3977" y="11"/>
                  </a:cubicBezTo>
                  <a:cubicBezTo>
                    <a:pt x="3902" y="4"/>
                    <a:pt x="3828" y="1"/>
                    <a:pt x="375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6449000" y="3892950"/>
              <a:ext cx="152125" cy="286300"/>
            </a:xfrm>
            <a:custGeom>
              <a:avLst/>
              <a:gdLst/>
              <a:ahLst/>
              <a:cxnLst/>
              <a:rect l="l" t="t" r="r" b="b"/>
              <a:pathLst>
                <a:path w="6085" h="11452" extrusionOk="0">
                  <a:moveTo>
                    <a:pt x="3030" y="0"/>
                  </a:moveTo>
                  <a:cubicBezTo>
                    <a:pt x="755" y="0"/>
                    <a:pt x="117" y="4850"/>
                    <a:pt x="1" y="10856"/>
                  </a:cubicBezTo>
                  <a:cubicBezTo>
                    <a:pt x="1" y="10868"/>
                    <a:pt x="1" y="10868"/>
                    <a:pt x="1" y="10880"/>
                  </a:cubicBezTo>
                  <a:lnTo>
                    <a:pt x="5954" y="11451"/>
                  </a:lnTo>
                  <a:cubicBezTo>
                    <a:pt x="5954" y="11439"/>
                    <a:pt x="5954" y="11427"/>
                    <a:pt x="5954" y="11415"/>
                  </a:cubicBezTo>
                  <a:cubicBezTo>
                    <a:pt x="6085" y="5296"/>
                    <a:pt x="5632" y="271"/>
                    <a:pt x="3204" y="9"/>
                  </a:cubicBezTo>
                  <a:cubicBezTo>
                    <a:pt x="3145" y="3"/>
                    <a:pt x="3087" y="0"/>
                    <a:pt x="303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6713625" y="4226850"/>
              <a:ext cx="149450" cy="330400"/>
            </a:xfrm>
            <a:custGeom>
              <a:avLst/>
              <a:gdLst/>
              <a:ahLst/>
              <a:cxnLst/>
              <a:rect l="l" t="t" r="r" b="b"/>
              <a:pathLst>
                <a:path w="5978" h="13216" extrusionOk="0">
                  <a:moveTo>
                    <a:pt x="3225" y="0"/>
                  </a:moveTo>
                  <a:cubicBezTo>
                    <a:pt x="891" y="0"/>
                    <a:pt x="179" y="5908"/>
                    <a:pt x="0" y="13180"/>
                  </a:cubicBezTo>
                  <a:cubicBezTo>
                    <a:pt x="0" y="13192"/>
                    <a:pt x="0" y="13204"/>
                    <a:pt x="0" y="13216"/>
                  </a:cubicBezTo>
                  <a:lnTo>
                    <a:pt x="5787" y="13216"/>
                  </a:lnTo>
                  <a:cubicBezTo>
                    <a:pt x="5787" y="13204"/>
                    <a:pt x="5787" y="13192"/>
                    <a:pt x="5787" y="13180"/>
                  </a:cubicBezTo>
                  <a:cubicBezTo>
                    <a:pt x="5977" y="5929"/>
                    <a:pt x="5596" y="24"/>
                    <a:pt x="3239" y="0"/>
                  </a:cubicBezTo>
                  <a:cubicBezTo>
                    <a:pt x="3234" y="0"/>
                    <a:pt x="3230" y="0"/>
                    <a:pt x="322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6721950" y="3874200"/>
              <a:ext cx="149150" cy="301175"/>
            </a:xfrm>
            <a:custGeom>
              <a:avLst/>
              <a:gdLst/>
              <a:ahLst/>
              <a:cxnLst/>
              <a:rect l="l" t="t" r="r" b="b"/>
              <a:pathLst>
                <a:path w="5966" h="12047" extrusionOk="0">
                  <a:moveTo>
                    <a:pt x="3043" y="0"/>
                  </a:moveTo>
                  <a:cubicBezTo>
                    <a:pt x="815" y="0"/>
                    <a:pt x="152" y="5112"/>
                    <a:pt x="1" y="11439"/>
                  </a:cubicBezTo>
                  <a:cubicBezTo>
                    <a:pt x="1" y="11451"/>
                    <a:pt x="1" y="11463"/>
                    <a:pt x="1" y="11475"/>
                  </a:cubicBezTo>
                  <a:lnTo>
                    <a:pt x="5799" y="12046"/>
                  </a:lnTo>
                  <a:lnTo>
                    <a:pt x="5799" y="12011"/>
                  </a:lnTo>
                  <a:cubicBezTo>
                    <a:pt x="5966" y="5569"/>
                    <a:pt x="5561" y="271"/>
                    <a:pt x="3204" y="9"/>
                  </a:cubicBezTo>
                  <a:cubicBezTo>
                    <a:pt x="3149" y="3"/>
                    <a:pt x="3095" y="0"/>
                    <a:pt x="304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6723150" y="3903375"/>
              <a:ext cx="108075" cy="279150"/>
            </a:xfrm>
            <a:custGeom>
              <a:avLst/>
              <a:gdLst/>
              <a:ahLst/>
              <a:cxnLst/>
              <a:rect l="l" t="t" r="r" b="b"/>
              <a:pathLst>
                <a:path w="4323" h="11166" extrusionOk="0">
                  <a:moveTo>
                    <a:pt x="2203" y="0"/>
                  </a:moveTo>
                  <a:cubicBezTo>
                    <a:pt x="596" y="0"/>
                    <a:pt x="117" y="4736"/>
                    <a:pt x="0" y="10605"/>
                  </a:cubicBezTo>
                  <a:lnTo>
                    <a:pt x="0" y="10641"/>
                  </a:lnTo>
                  <a:lnTo>
                    <a:pt x="4203" y="11165"/>
                  </a:lnTo>
                  <a:lnTo>
                    <a:pt x="4203" y="11129"/>
                  </a:lnTo>
                  <a:cubicBezTo>
                    <a:pt x="4322" y="5152"/>
                    <a:pt x="4037" y="247"/>
                    <a:pt x="2322" y="9"/>
                  </a:cubicBezTo>
                  <a:cubicBezTo>
                    <a:pt x="2282" y="3"/>
                    <a:pt x="2242" y="0"/>
                    <a:pt x="220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6926450" y="4228925"/>
              <a:ext cx="84250" cy="328325"/>
            </a:xfrm>
            <a:custGeom>
              <a:avLst/>
              <a:gdLst/>
              <a:ahLst/>
              <a:cxnLst/>
              <a:rect l="l" t="t" r="r" b="b"/>
              <a:pathLst>
                <a:path w="3370" h="13133" extrusionOk="0">
                  <a:moveTo>
                    <a:pt x="1945" y="0"/>
                  </a:moveTo>
                  <a:cubicBezTo>
                    <a:pt x="665" y="0"/>
                    <a:pt x="202" y="5873"/>
                    <a:pt x="0" y="13097"/>
                  </a:cubicBezTo>
                  <a:cubicBezTo>
                    <a:pt x="0" y="13109"/>
                    <a:pt x="0" y="13121"/>
                    <a:pt x="0" y="13133"/>
                  </a:cubicBezTo>
                  <a:lnTo>
                    <a:pt x="3168" y="13133"/>
                  </a:lnTo>
                  <a:cubicBezTo>
                    <a:pt x="3168" y="13121"/>
                    <a:pt x="3168" y="13109"/>
                    <a:pt x="3168" y="13097"/>
                  </a:cubicBezTo>
                  <a:cubicBezTo>
                    <a:pt x="3370" y="5894"/>
                    <a:pt x="3239" y="24"/>
                    <a:pt x="1953" y="0"/>
                  </a:cubicBezTo>
                  <a:cubicBezTo>
                    <a:pt x="1950" y="0"/>
                    <a:pt x="1948" y="0"/>
                    <a:pt x="194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6936575" y="3905200"/>
              <a:ext cx="82175" cy="298150"/>
            </a:xfrm>
            <a:custGeom>
              <a:avLst/>
              <a:gdLst/>
              <a:ahLst/>
              <a:cxnLst/>
              <a:rect l="l" t="t" r="r" b="b"/>
              <a:pathLst>
                <a:path w="3287" h="11926" extrusionOk="0">
                  <a:moveTo>
                    <a:pt x="1803" y="0"/>
                  </a:moveTo>
                  <a:cubicBezTo>
                    <a:pt x="601" y="0"/>
                    <a:pt x="175" y="5096"/>
                    <a:pt x="0" y="11378"/>
                  </a:cubicBezTo>
                  <a:lnTo>
                    <a:pt x="0" y="11414"/>
                  </a:lnTo>
                  <a:lnTo>
                    <a:pt x="3108" y="11926"/>
                  </a:lnTo>
                  <a:cubicBezTo>
                    <a:pt x="3108" y="11914"/>
                    <a:pt x="3108" y="11902"/>
                    <a:pt x="3108" y="11890"/>
                  </a:cubicBezTo>
                  <a:cubicBezTo>
                    <a:pt x="3286" y="5484"/>
                    <a:pt x="3144" y="234"/>
                    <a:pt x="1881" y="7"/>
                  </a:cubicBezTo>
                  <a:cubicBezTo>
                    <a:pt x="1855" y="3"/>
                    <a:pt x="1829" y="0"/>
                    <a:pt x="180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6935675" y="3961475"/>
              <a:ext cx="37825" cy="237100"/>
            </a:xfrm>
            <a:custGeom>
              <a:avLst/>
              <a:gdLst/>
              <a:ahLst/>
              <a:cxnLst/>
              <a:rect l="l" t="t" r="r" b="b"/>
              <a:pathLst>
                <a:path w="1513" h="9484" extrusionOk="0">
                  <a:moveTo>
                    <a:pt x="967" y="0"/>
                  </a:moveTo>
                  <a:cubicBezTo>
                    <a:pt x="476" y="0"/>
                    <a:pt x="198" y="4050"/>
                    <a:pt x="1" y="9043"/>
                  </a:cubicBezTo>
                  <a:cubicBezTo>
                    <a:pt x="1" y="9055"/>
                    <a:pt x="1" y="9067"/>
                    <a:pt x="1" y="9079"/>
                  </a:cubicBezTo>
                  <a:lnTo>
                    <a:pt x="1263" y="9484"/>
                  </a:lnTo>
                  <a:lnTo>
                    <a:pt x="1263" y="9460"/>
                  </a:lnTo>
                  <a:cubicBezTo>
                    <a:pt x="1465" y="4364"/>
                    <a:pt x="1513" y="185"/>
                    <a:pt x="1001" y="7"/>
                  </a:cubicBezTo>
                  <a:cubicBezTo>
                    <a:pt x="989" y="2"/>
                    <a:pt x="978" y="0"/>
                    <a:pt x="96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831375" y="3920250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1"/>
                  </a:moveTo>
                  <a:cubicBezTo>
                    <a:pt x="663" y="1"/>
                    <a:pt x="60" y="3766"/>
                    <a:pt x="0" y="8395"/>
                  </a:cubicBezTo>
                  <a:lnTo>
                    <a:pt x="0" y="8418"/>
                  </a:lnTo>
                  <a:lnTo>
                    <a:pt x="5656" y="8418"/>
                  </a:lnTo>
                  <a:lnTo>
                    <a:pt x="5656" y="8395"/>
                  </a:lnTo>
                  <a:cubicBezTo>
                    <a:pt x="5727" y="3787"/>
                    <a:pt x="5239" y="24"/>
                    <a:pt x="2953" y="1"/>
                  </a:cubicBezTo>
                  <a:cubicBezTo>
                    <a:pt x="2946" y="1"/>
                    <a:pt x="2939" y="1"/>
                    <a:pt x="293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6134375" y="3918425"/>
              <a:ext cx="124750" cy="212300"/>
            </a:xfrm>
            <a:custGeom>
              <a:avLst/>
              <a:gdLst/>
              <a:ahLst/>
              <a:cxnLst/>
              <a:rect l="l" t="t" r="r" b="b"/>
              <a:pathLst>
                <a:path w="4990" h="8492" extrusionOk="0">
                  <a:moveTo>
                    <a:pt x="2508" y="1"/>
                  </a:moveTo>
                  <a:cubicBezTo>
                    <a:pt x="561" y="1"/>
                    <a:pt x="36" y="3720"/>
                    <a:pt x="1" y="8313"/>
                  </a:cubicBezTo>
                  <a:lnTo>
                    <a:pt x="1" y="8337"/>
                  </a:lnTo>
                  <a:lnTo>
                    <a:pt x="4930" y="8491"/>
                  </a:lnTo>
                  <a:lnTo>
                    <a:pt x="4930" y="8468"/>
                  </a:lnTo>
                  <a:cubicBezTo>
                    <a:pt x="4990" y="3860"/>
                    <a:pt x="4561" y="97"/>
                    <a:pt x="2573" y="2"/>
                  </a:cubicBezTo>
                  <a:cubicBezTo>
                    <a:pt x="2551" y="1"/>
                    <a:pt x="2529" y="1"/>
                    <a:pt x="2508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5"/>
            <p:cNvSpPr/>
            <p:nvPr/>
          </p:nvSpPr>
          <p:spPr>
            <a:xfrm>
              <a:off x="6450500" y="3933050"/>
              <a:ext cx="61625" cy="201850"/>
            </a:xfrm>
            <a:custGeom>
              <a:avLst/>
              <a:gdLst/>
              <a:ahLst/>
              <a:cxnLst/>
              <a:rect l="l" t="t" r="r" b="b"/>
              <a:pathLst>
                <a:path w="2465" h="8074" extrusionOk="0">
                  <a:moveTo>
                    <a:pt x="1096" y="1"/>
                  </a:moveTo>
                  <a:cubicBezTo>
                    <a:pt x="465" y="1989"/>
                    <a:pt x="131" y="4846"/>
                    <a:pt x="0" y="7978"/>
                  </a:cubicBezTo>
                  <a:lnTo>
                    <a:pt x="2465" y="8073"/>
                  </a:lnTo>
                  <a:cubicBezTo>
                    <a:pt x="2465" y="4049"/>
                    <a:pt x="2310" y="1132"/>
                    <a:pt x="109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5"/>
            <p:cNvSpPr/>
            <p:nvPr/>
          </p:nvSpPr>
          <p:spPr>
            <a:xfrm>
              <a:off x="6723150" y="4005375"/>
              <a:ext cx="18175" cy="134575"/>
            </a:xfrm>
            <a:custGeom>
              <a:avLst/>
              <a:gdLst/>
              <a:ahLst/>
              <a:cxnLst/>
              <a:rect l="l" t="t" r="r" b="b"/>
              <a:pathLst>
                <a:path w="727" h="5383" extrusionOk="0">
                  <a:moveTo>
                    <a:pt x="393" y="1"/>
                  </a:moveTo>
                  <a:cubicBezTo>
                    <a:pt x="191" y="1596"/>
                    <a:pt x="84" y="3406"/>
                    <a:pt x="0" y="5299"/>
                  </a:cubicBezTo>
                  <a:lnTo>
                    <a:pt x="703" y="5382"/>
                  </a:lnTo>
                  <a:lnTo>
                    <a:pt x="703" y="5359"/>
                  </a:lnTo>
                  <a:cubicBezTo>
                    <a:pt x="727" y="3335"/>
                    <a:pt x="655" y="1489"/>
                    <a:pt x="39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5"/>
            <p:cNvSpPr/>
            <p:nvPr/>
          </p:nvSpPr>
          <p:spPr>
            <a:xfrm>
              <a:off x="6798150" y="3980975"/>
              <a:ext cx="31575" cy="168800"/>
            </a:xfrm>
            <a:custGeom>
              <a:avLst/>
              <a:gdLst/>
              <a:ahLst/>
              <a:cxnLst/>
              <a:rect l="l" t="t" r="r" b="b"/>
              <a:pathLst>
                <a:path w="1263" h="6752" extrusionOk="0">
                  <a:moveTo>
                    <a:pt x="906" y="1"/>
                  </a:moveTo>
                  <a:cubicBezTo>
                    <a:pt x="299" y="1465"/>
                    <a:pt x="72" y="3870"/>
                    <a:pt x="1" y="6585"/>
                  </a:cubicBezTo>
                  <a:lnTo>
                    <a:pt x="1" y="6609"/>
                  </a:lnTo>
                  <a:lnTo>
                    <a:pt x="1215" y="6751"/>
                  </a:lnTo>
                  <a:cubicBezTo>
                    <a:pt x="1263" y="4227"/>
                    <a:pt x="1191" y="1929"/>
                    <a:pt x="90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5"/>
            <p:cNvSpPr/>
            <p:nvPr/>
          </p:nvSpPr>
          <p:spPr>
            <a:xfrm>
              <a:off x="5531625" y="3920250"/>
              <a:ext cx="125950" cy="210475"/>
            </a:xfrm>
            <a:custGeom>
              <a:avLst/>
              <a:gdLst/>
              <a:ahLst/>
              <a:cxnLst/>
              <a:rect l="l" t="t" r="r" b="b"/>
              <a:pathLst>
                <a:path w="5038" h="8419" extrusionOk="0">
                  <a:moveTo>
                    <a:pt x="2460" y="1"/>
                  </a:moveTo>
                  <a:cubicBezTo>
                    <a:pt x="2454" y="1"/>
                    <a:pt x="2448" y="1"/>
                    <a:pt x="2442" y="1"/>
                  </a:cubicBezTo>
                  <a:cubicBezTo>
                    <a:pt x="417" y="24"/>
                    <a:pt x="1" y="3787"/>
                    <a:pt x="60" y="8395"/>
                  </a:cubicBezTo>
                  <a:lnTo>
                    <a:pt x="60" y="8418"/>
                  </a:lnTo>
                  <a:lnTo>
                    <a:pt x="5037" y="8418"/>
                  </a:lnTo>
                  <a:lnTo>
                    <a:pt x="5037" y="8395"/>
                  </a:lnTo>
                  <a:cubicBezTo>
                    <a:pt x="4990" y="3766"/>
                    <a:pt x="4457" y="1"/>
                    <a:pt x="24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5"/>
            <p:cNvSpPr/>
            <p:nvPr/>
          </p:nvSpPr>
          <p:spPr>
            <a:xfrm>
              <a:off x="5245875" y="3925900"/>
              <a:ext cx="63125" cy="202450"/>
            </a:xfrm>
            <a:custGeom>
              <a:avLst/>
              <a:gdLst/>
              <a:ahLst/>
              <a:cxnLst/>
              <a:rect l="l" t="t" r="r" b="b"/>
              <a:pathLst>
                <a:path w="2525" h="8098" extrusionOk="0">
                  <a:moveTo>
                    <a:pt x="1763" y="1"/>
                  </a:moveTo>
                  <a:cubicBezTo>
                    <a:pt x="465" y="989"/>
                    <a:pt x="72" y="4240"/>
                    <a:pt x="1" y="8073"/>
                  </a:cubicBezTo>
                  <a:lnTo>
                    <a:pt x="1" y="8097"/>
                  </a:lnTo>
                  <a:lnTo>
                    <a:pt x="2525" y="8097"/>
                  </a:lnTo>
                  <a:cubicBezTo>
                    <a:pt x="2525" y="4954"/>
                    <a:pt x="2311" y="2073"/>
                    <a:pt x="176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4987825" y="3998250"/>
              <a:ext cx="17875" cy="131875"/>
            </a:xfrm>
            <a:custGeom>
              <a:avLst/>
              <a:gdLst/>
              <a:ahLst/>
              <a:cxnLst/>
              <a:rect l="l" t="t" r="r" b="b"/>
              <a:pathLst>
                <a:path w="715" h="5275" extrusionOk="0">
                  <a:moveTo>
                    <a:pt x="512" y="0"/>
                  </a:moveTo>
                  <a:cubicBezTo>
                    <a:pt x="191" y="1441"/>
                    <a:pt x="48" y="3274"/>
                    <a:pt x="0" y="5251"/>
                  </a:cubicBezTo>
                  <a:lnTo>
                    <a:pt x="0" y="5275"/>
                  </a:lnTo>
                  <a:lnTo>
                    <a:pt x="714" y="5227"/>
                  </a:lnTo>
                  <a:cubicBezTo>
                    <a:pt x="703" y="3370"/>
                    <a:pt x="655" y="1584"/>
                    <a:pt x="512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5"/>
            <p:cNvSpPr/>
            <p:nvPr/>
          </p:nvSpPr>
          <p:spPr>
            <a:xfrm>
              <a:off x="4885725" y="3972050"/>
              <a:ext cx="30975" cy="163425"/>
            </a:xfrm>
            <a:custGeom>
              <a:avLst/>
              <a:gdLst/>
              <a:ahLst/>
              <a:cxnLst/>
              <a:rect l="l" t="t" r="r" b="b"/>
              <a:pathLst>
                <a:path w="1239" h="6537" extrusionOk="0">
                  <a:moveTo>
                    <a:pt x="405" y="0"/>
                  </a:moveTo>
                  <a:cubicBezTo>
                    <a:pt x="95" y="1858"/>
                    <a:pt x="0" y="4084"/>
                    <a:pt x="24" y="6537"/>
                  </a:cubicBezTo>
                  <a:lnTo>
                    <a:pt x="1238" y="6454"/>
                  </a:lnTo>
                  <a:lnTo>
                    <a:pt x="1238" y="6430"/>
                  </a:lnTo>
                  <a:cubicBezTo>
                    <a:pt x="1215" y="3787"/>
                    <a:pt x="1000" y="1441"/>
                    <a:pt x="40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5"/>
            <p:cNvSpPr/>
            <p:nvPr/>
          </p:nvSpPr>
          <p:spPr>
            <a:xfrm>
              <a:off x="4597300" y="4126475"/>
              <a:ext cx="2473300" cy="106050"/>
            </a:xfrm>
            <a:custGeom>
              <a:avLst/>
              <a:gdLst/>
              <a:ahLst/>
              <a:cxnLst/>
              <a:rect l="l" t="t" r="r" b="b"/>
              <a:pathLst>
                <a:path w="98932" h="4242" extrusionOk="0">
                  <a:moveTo>
                    <a:pt x="37471" y="0"/>
                  </a:moveTo>
                  <a:cubicBezTo>
                    <a:pt x="17326" y="0"/>
                    <a:pt x="0" y="702"/>
                    <a:pt x="0" y="2336"/>
                  </a:cubicBezTo>
                  <a:lnTo>
                    <a:pt x="0" y="3205"/>
                  </a:lnTo>
                  <a:cubicBezTo>
                    <a:pt x="3612" y="1889"/>
                    <a:pt x="20127" y="1313"/>
                    <a:pt x="38689" y="1313"/>
                  </a:cubicBezTo>
                  <a:cubicBezTo>
                    <a:pt x="64616" y="1313"/>
                    <a:pt x="94535" y="2437"/>
                    <a:pt x="98858" y="4241"/>
                  </a:cubicBezTo>
                  <a:lnTo>
                    <a:pt x="98870" y="3456"/>
                  </a:lnTo>
                  <a:cubicBezTo>
                    <a:pt x="98932" y="1357"/>
                    <a:pt x="65477" y="0"/>
                    <a:pt x="37471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5"/>
            <p:cNvSpPr/>
            <p:nvPr/>
          </p:nvSpPr>
          <p:spPr>
            <a:xfrm>
              <a:off x="4597300" y="3726400"/>
              <a:ext cx="2483775" cy="194775"/>
            </a:xfrm>
            <a:custGeom>
              <a:avLst/>
              <a:gdLst/>
              <a:ahLst/>
              <a:cxnLst/>
              <a:rect l="l" t="t" r="r" b="b"/>
              <a:pathLst>
                <a:path w="99351" h="7791" extrusionOk="0">
                  <a:moveTo>
                    <a:pt x="39388" y="1"/>
                  </a:moveTo>
                  <a:cubicBezTo>
                    <a:pt x="18424" y="1"/>
                    <a:pt x="5" y="1655"/>
                    <a:pt x="0" y="5457"/>
                  </a:cubicBezTo>
                  <a:lnTo>
                    <a:pt x="0" y="5719"/>
                  </a:lnTo>
                  <a:cubicBezTo>
                    <a:pt x="4142" y="2835"/>
                    <a:pt x="21135" y="1558"/>
                    <a:pt x="39963" y="1558"/>
                  </a:cubicBezTo>
                  <a:cubicBezTo>
                    <a:pt x="65517" y="1558"/>
                    <a:pt x="94450" y="3910"/>
                    <a:pt x="99215" y="7790"/>
                  </a:cubicBezTo>
                  <a:lnTo>
                    <a:pt x="99215" y="7552"/>
                  </a:lnTo>
                  <a:cubicBezTo>
                    <a:pt x="99350" y="2899"/>
                    <a:pt x="67139" y="1"/>
                    <a:pt x="39388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5"/>
            <p:cNvSpPr/>
            <p:nvPr/>
          </p:nvSpPr>
          <p:spPr>
            <a:xfrm>
              <a:off x="6092725" y="3203800"/>
              <a:ext cx="50025" cy="72050"/>
            </a:xfrm>
            <a:custGeom>
              <a:avLst/>
              <a:gdLst/>
              <a:ahLst/>
              <a:cxnLst/>
              <a:rect l="l" t="t" r="r" b="b"/>
              <a:pathLst>
                <a:path w="2001" h="2882" extrusionOk="0">
                  <a:moveTo>
                    <a:pt x="48" y="0"/>
                  </a:moveTo>
                  <a:lnTo>
                    <a:pt x="0" y="2810"/>
                  </a:lnTo>
                  <a:lnTo>
                    <a:pt x="1941" y="2882"/>
                  </a:lnTo>
                  <a:lnTo>
                    <a:pt x="2000" y="8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5"/>
            <p:cNvSpPr/>
            <p:nvPr/>
          </p:nvSpPr>
          <p:spPr>
            <a:xfrm>
              <a:off x="6552900" y="3118975"/>
              <a:ext cx="40500" cy="70850"/>
            </a:xfrm>
            <a:custGeom>
              <a:avLst/>
              <a:gdLst/>
              <a:ahLst/>
              <a:cxnLst/>
              <a:rect l="l" t="t" r="r" b="b"/>
              <a:pathLst>
                <a:path w="1620" h="2834" extrusionOk="0">
                  <a:moveTo>
                    <a:pt x="48" y="0"/>
                  </a:moveTo>
                  <a:lnTo>
                    <a:pt x="0" y="2500"/>
                  </a:lnTo>
                  <a:lnTo>
                    <a:pt x="1560" y="2834"/>
                  </a:lnTo>
                  <a:lnTo>
                    <a:pt x="1619" y="333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5"/>
            <p:cNvSpPr/>
            <p:nvPr/>
          </p:nvSpPr>
          <p:spPr>
            <a:xfrm>
              <a:off x="6888650" y="3325250"/>
              <a:ext cx="34250" cy="76800"/>
            </a:xfrm>
            <a:custGeom>
              <a:avLst/>
              <a:gdLst/>
              <a:ahLst/>
              <a:cxnLst/>
              <a:rect l="l" t="t" r="r" b="b"/>
              <a:pathLst>
                <a:path w="1370" h="3072" extrusionOk="0">
                  <a:moveTo>
                    <a:pt x="72" y="0"/>
                  </a:moveTo>
                  <a:lnTo>
                    <a:pt x="0" y="2739"/>
                  </a:lnTo>
                  <a:lnTo>
                    <a:pt x="1298" y="3072"/>
                  </a:lnTo>
                  <a:lnTo>
                    <a:pt x="1370" y="3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5"/>
            <p:cNvSpPr/>
            <p:nvPr/>
          </p:nvSpPr>
          <p:spPr>
            <a:xfrm>
              <a:off x="7027050" y="3233575"/>
              <a:ext cx="19375" cy="65800"/>
            </a:xfrm>
            <a:custGeom>
              <a:avLst/>
              <a:gdLst/>
              <a:ahLst/>
              <a:cxnLst/>
              <a:rect l="l" t="t" r="r" b="b"/>
              <a:pathLst>
                <a:path w="775" h="2632" extrusionOk="0">
                  <a:moveTo>
                    <a:pt x="72" y="0"/>
                  </a:moveTo>
                  <a:lnTo>
                    <a:pt x="1" y="2357"/>
                  </a:lnTo>
                  <a:lnTo>
                    <a:pt x="715" y="2631"/>
                  </a:lnTo>
                  <a:lnTo>
                    <a:pt x="775" y="28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5595625" y="3050200"/>
              <a:ext cx="51225" cy="73850"/>
            </a:xfrm>
            <a:custGeom>
              <a:avLst/>
              <a:gdLst/>
              <a:ahLst/>
              <a:cxnLst/>
              <a:rect l="l" t="t" r="r" b="b"/>
              <a:pathLst>
                <a:path w="2049" h="2954" extrusionOk="0">
                  <a:moveTo>
                    <a:pt x="36" y="1"/>
                  </a:moveTo>
                  <a:lnTo>
                    <a:pt x="1" y="2870"/>
                  </a:lnTo>
                  <a:lnTo>
                    <a:pt x="2013" y="2954"/>
                  </a:lnTo>
                  <a:lnTo>
                    <a:pt x="2048" y="9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5"/>
            <p:cNvSpPr/>
            <p:nvPr/>
          </p:nvSpPr>
          <p:spPr>
            <a:xfrm>
              <a:off x="5250350" y="3178800"/>
              <a:ext cx="51825" cy="74125"/>
            </a:xfrm>
            <a:custGeom>
              <a:avLst/>
              <a:gdLst/>
              <a:ahLst/>
              <a:cxnLst/>
              <a:rect l="l" t="t" r="r" b="b"/>
              <a:pathLst>
                <a:path w="2073" h="2965" extrusionOk="0">
                  <a:moveTo>
                    <a:pt x="12" y="0"/>
                  </a:moveTo>
                  <a:lnTo>
                    <a:pt x="0" y="2882"/>
                  </a:lnTo>
                  <a:lnTo>
                    <a:pt x="2036" y="2965"/>
                  </a:lnTo>
                  <a:lnTo>
                    <a:pt x="2072" y="8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5"/>
            <p:cNvSpPr/>
            <p:nvPr/>
          </p:nvSpPr>
          <p:spPr>
            <a:xfrm>
              <a:off x="4888100" y="3061525"/>
              <a:ext cx="41700" cy="82175"/>
            </a:xfrm>
            <a:custGeom>
              <a:avLst/>
              <a:gdLst/>
              <a:ahLst/>
              <a:cxnLst/>
              <a:rect l="l" t="t" r="r" b="b"/>
              <a:pathLst>
                <a:path w="1668" h="3287" extrusionOk="0">
                  <a:moveTo>
                    <a:pt x="1667" y="0"/>
                  </a:moveTo>
                  <a:lnTo>
                    <a:pt x="12" y="357"/>
                  </a:lnTo>
                  <a:lnTo>
                    <a:pt x="0" y="3286"/>
                  </a:lnTo>
                  <a:lnTo>
                    <a:pt x="0" y="3286"/>
                  </a:lnTo>
                  <a:lnTo>
                    <a:pt x="1644" y="2929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5"/>
            <p:cNvSpPr/>
            <p:nvPr/>
          </p:nvSpPr>
          <p:spPr>
            <a:xfrm>
              <a:off x="4708900" y="3237125"/>
              <a:ext cx="28600" cy="83075"/>
            </a:xfrm>
            <a:custGeom>
              <a:avLst/>
              <a:gdLst/>
              <a:ahLst/>
              <a:cxnLst/>
              <a:rect l="l" t="t" r="r" b="b"/>
              <a:pathLst>
                <a:path w="1144" h="3323" extrusionOk="0">
                  <a:moveTo>
                    <a:pt x="1144" y="1"/>
                  </a:moveTo>
                  <a:lnTo>
                    <a:pt x="1" y="394"/>
                  </a:lnTo>
                  <a:lnTo>
                    <a:pt x="1" y="3323"/>
                  </a:lnTo>
                  <a:lnTo>
                    <a:pt x="1144" y="293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5"/>
            <p:cNvSpPr/>
            <p:nvPr/>
          </p:nvSpPr>
          <p:spPr>
            <a:xfrm>
              <a:off x="6713625" y="4235775"/>
              <a:ext cx="107775" cy="321475"/>
            </a:xfrm>
            <a:custGeom>
              <a:avLst/>
              <a:gdLst/>
              <a:ahLst/>
              <a:cxnLst/>
              <a:rect l="l" t="t" r="r" b="b"/>
              <a:pathLst>
                <a:path w="4311" h="12859" extrusionOk="0">
                  <a:moveTo>
                    <a:pt x="2227" y="0"/>
                  </a:moveTo>
                  <a:cubicBezTo>
                    <a:pt x="441" y="2012"/>
                    <a:pt x="191" y="7287"/>
                    <a:pt x="0" y="12823"/>
                  </a:cubicBezTo>
                  <a:lnTo>
                    <a:pt x="0" y="12859"/>
                  </a:lnTo>
                  <a:lnTo>
                    <a:pt x="4132" y="12859"/>
                  </a:lnTo>
                  <a:cubicBezTo>
                    <a:pt x="4311" y="6977"/>
                    <a:pt x="3965" y="2001"/>
                    <a:pt x="222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5"/>
            <p:cNvSpPr/>
            <p:nvPr/>
          </p:nvSpPr>
          <p:spPr>
            <a:xfrm>
              <a:off x="6444850" y="4235475"/>
              <a:ext cx="153300" cy="321775"/>
            </a:xfrm>
            <a:custGeom>
              <a:avLst/>
              <a:gdLst/>
              <a:ahLst/>
              <a:cxnLst/>
              <a:rect l="l" t="t" r="r" b="b"/>
              <a:pathLst>
                <a:path w="6132" h="12871" extrusionOk="0">
                  <a:moveTo>
                    <a:pt x="2822" y="0"/>
                  </a:moveTo>
                  <a:cubicBezTo>
                    <a:pt x="774" y="1227"/>
                    <a:pt x="48" y="6775"/>
                    <a:pt x="0" y="12835"/>
                  </a:cubicBezTo>
                  <a:lnTo>
                    <a:pt x="0" y="12871"/>
                  </a:lnTo>
                  <a:lnTo>
                    <a:pt x="6096" y="12871"/>
                  </a:lnTo>
                  <a:cubicBezTo>
                    <a:pt x="6132" y="6394"/>
                    <a:pt x="5489" y="1036"/>
                    <a:pt x="282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5"/>
            <p:cNvSpPr/>
            <p:nvPr/>
          </p:nvSpPr>
          <p:spPr>
            <a:xfrm>
              <a:off x="6124275" y="4231600"/>
              <a:ext cx="204200" cy="325650"/>
            </a:xfrm>
            <a:custGeom>
              <a:avLst/>
              <a:gdLst/>
              <a:ahLst/>
              <a:cxnLst/>
              <a:rect l="l" t="t" r="r" b="b"/>
              <a:pathLst>
                <a:path w="8168" h="13026" extrusionOk="0">
                  <a:moveTo>
                    <a:pt x="3762" y="1"/>
                  </a:moveTo>
                  <a:cubicBezTo>
                    <a:pt x="3560" y="1"/>
                    <a:pt x="3370" y="24"/>
                    <a:pt x="3191" y="60"/>
                  </a:cubicBezTo>
                  <a:cubicBezTo>
                    <a:pt x="822" y="1620"/>
                    <a:pt x="119" y="6823"/>
                    <a:pt x="12" y="12990"/>
                  </a:cubicBezTo>
                  <a:cubicBezTo>
                    <a:pt x="0" y="13002"/>
                    <a:pt x="0" y="13014"/>
                    <a:pt x="12" y="13026"/>
                  </a:cubicBezTo>
                  <a:lnTo>
                    <a:pt x="8049" y="13026"/>
                  </a:lnTo>
                  <a:cubicBezTo>
                    <a:pt x="8168" y="5847"/>
                    <a:pt x="7382" y="48"/>
                    <a:pt x="376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5"/>
            <p:cNvSpPr/>
            <p:nvPr/>
          </p:nvSpPr>
          <p:spPr>
            <a:xfrm>
              <a:off x="4898225" y="4229825"/>
              <a:ext cx="106875" cy="327425"/>
            </a:xfrm>
            <a:custGeom>
              <a:avLst/>
              <a:gdLst/>
              <a:ahLst/>
              <a:cxnLst/>
              <a:rect l="l" t="t" r="r" b="b"/>
              <a:pathLst>
                <a:path w="4275" h="13097" extrusionOk="0">
                  <a:moveTo>
                    <a:pt x="2560" y="0"/>
                  </a:moveTo>
                  <a:cubicBezTo>
                    <a:pt x="715" y="2024"/>
                    <a:pt x="119" y="7108"/>
                    <a:pt x="0" y="13097"/>
                  </a:cubicBezTo>
                  <a:lnTo>
                    <a:pt x="4191" y="13097"/>
                  </a:lnTo>
                  <a:lnTo>
                    <a:pt x="4191" y="13061"/>
                  </a:lnTo>
                  <a:cubicBezTo>
                    <a:pt x="4275" y="7418"/>
                    <a:pt x="3941" y="2500"/>
                    <a:pt x="256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5"/>
            <p:cNvSpPr/>
            <p:nvPr/>
          </p:nvSpPr>
          <p:spPr>
            <a:xfrm>
              <a:off x="5150925" y="4223275"/>
              <a:ext cx="152725" cy="333975"/>
            </a:xfrm>
            <a:custGeom>
              <a:avLst/>
              <a:gdLst/>
              <a:ahLst/>
              <a:cxnLst/>
              <a:rect l="l" t="t" r="r" b="b"/>
              <a:pathLst>
                <a:path w="6109" h="13359" extrusionOk="0">
                  <a:moveTo>
                    <a:pt x="3394" y="0"/>
                  </a:moveTo>
                  <a:cubicBezTo>
                    <a:pt x="715" y="1084"/>
                    <a:pt x="24" y="6644"/>
                    <a:pt x="1" y="13359"/>
                  </a:cubicBezTo>
                  <a:lnTo>
                    <a:pt x="6097" y="13359"/>
                  </a:lnTo>
                  <a:lnTo>
                    <a:pt x="6097" y="13323"/>
                  </a:lnTo>
                  <a:cubicBezTo>
                    <a:pt x="6109" y="7025"/>
                    <a:pt x="5513" y="988"/>
                    <a:pt x="3394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5"/>
            <p:cNvSpPr/>
            <p:nvPr/>
          </p:nvSpPr>
          <p:spPr>
            <a:xfrm>
              <a:off x="5445900" y="4231600"/>
              <a:ext cx="204225" cy="325650"/>
            </a:xfrm>
            <a:custGeom>
              <a:avLst/>
              <a:gdLst/>
              <a:ahLst/>
              <a:cxnLst/>
              <a:rect l="l" t="t" r="r" b="b"/>
              <a:pathLst>
                <a:path w="8169" h="13026" extrusionOk="0">
                  <a:moveTo>
                    <a:pt x="4787" y="1"/>
                  </a:moveTo>
                  <a:cubicBezTo>
                    <a:pt x="1156" y="48"/>
                    <a:pt x="156" y="5847"/>
                    <a:pt x="1" y="13026"/>
                  </a:cubicBezTo>
                  <a:lnTo>
                    <a:pt x="8037" y="13026"/>
                  </a:lnTo>
                  <a:lnTo>
                    <a:pt x="8037" y="12990"/>
                  </a:lnTo>
                  <a:cubicBezTo>
                    <a:pt x="8168" y="6823"/>
                    <a:pt x="7656" y="1620"/>
                    <a:pt x="5359" y="60"/>
                  </a:cubicBezTo>
                  <a:cubicBezTo>
                    <a:pt x="5168" y="24"/>
                    <a:pt x="4978" y="1"/>
                    <a:pt x="4787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5"/>
            <p:cNvSpPr/>
            <p:nvPr/>
          </p:nvSpPr>
          <p:spPr>
            <a:xfrm>
              <a:off x="5784350" y="4233675"/>
              <a:ext cx="222950" cy="323575"/>
            </a:xfrm>
            <a:custGeom>
              <a:avLst/>
              <a:gdLst/>
              <a:ahLst/>
              <a:cxnLst/>
              <a:rect l="l" t="t" r="r" b="b"/>
              <a:pathLst>
                <a:path w="8918" h="12943" extrusionOk="0">
                  <a:moveTo>
                    <a:pt x="4563" y="1"/>
                  </a:moveTo>
                  <a:cubicBezTo>
                    <a:pt x="1007" y="1"/>
                    <a:pt x="83" y="5785"/>
                    <a:pt x="0" y="12907"/>
                  </a:cubicBezTo>
                  <a:lnTo>
                    <a:pt x="0" y="12943"/>
                  </a:lnTo>
                  <a:lnTo>
                    <a:pt x="8811" y="12943"/>
                  </a:lnTo>
                  <a:lnTo>
                    <a:pt x="8811" y="12907"/>
                  </a:lnTo>
                  <a:cubicBezTo>
                    <a:pt x="8918" y="5823"/>
                    <a:pt x="8168" y="49"/>
                    <a:pt x="4596" y="1"/>
                  </a:cubicBezTo>
                  <a:cubicBezTo>
                    <a:pt x="4585" y="1"/>
                    <a:pt x="4574" y="1"/>
                    <a:pt x="456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5"/>
            <p:cNvSpPr/>
            <p:nvPr/>
          </p:nvSpPr>
          <p:spPr>
            <a:xfrm>
              <a:off x="5820350" y="4301250"/>
              <a:ext cx="143200" cy="210475"/>
            </a:xfrm>
            <a:custGeom>
              <a:avLst/>
              <a:gdLst/>
              <a:ahLst/>
              <a:cxnLst/>
              <a:rect l="l" t="t" r="r" b="b"/>
              <a:pathLst>
                <a:path w="5728" h="8419" extrusionOk="0">
                  <a:moveTo>
                    <a:pt x="2932" y="1"/>
                  </a:moveTo>
                  <a:cubicBezTo>
                    <a:pt x="664" y="1"/>
                    <a:pt x="60" y="3754"/>
                    <a:pt x="1" y="8383"/>
                  </a:cubicBezTo>
                  <a:lnTo>
                    <a:pt x="1" y="8418"/>
                  </a:lnTo>
                  <a:lnTo>
                    <a:pt x="5668" y="8418"/>
                  </a:lnTo>
                  <a:lnTo>
                    <a:pt x="5668" y="8383"/>
                  </a:lnTo>
                  <a:cubicBezTo>
                    <a:pt x="5728" y="3787"/>
                    <a:pt x="5251" y="24"/>
                    <a:pt x="2954" y="1"/>
                  </a:cubicBezTo>
                  <a:cubicBezTo>
                    <a:pt x="2946" y="1"/>
                    <a:pt x="2939" y="1"/>
                    <a:pt x="293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5"/>
            <p:cNvSpPr/>
            <p:nvPr/>
          </p:nvSpPr>
          <p:spPr>
            <a:xfrm>
              <a:off x="6128725" y="4301250"/>
              <a:ext cx="126225" cy="210475"/>
            </a:xfrm>
            <a:custGeom>
              <a:avLst/>
              <a:gdLst/>
              <a:ahLst/>
              <a:cxnLst/>
              <a:rect l="l" t="t" r="r" b="b"/>
              <a:pathLst>
                <a:path w="5049" h="8419" extrusionOk="0">
                  <a:moveTo>
                    <a:pt x="2589" y="1"/>
                  </a:moveTo>
                  <a:cubicBezTo>
                    <a:pt x="581" y="1"/>
                    <a:pt x="60" y="3754"/>
                    <a:pt x="1" y="8383"/>
                  </a:cubicBezTo>
                  <a:lnTo>
                    <a:pt x="1" y="8418"/>
                  </a:lnTo>
                  <a:lnTo>
                    <a:pt x="4989" y="8418"/>
                  </a:lnTo>
                  <a:lnTo>
                    <a:pt x="4989" y="8383"/>
                  </a:lnTo>
                  <a:cubicBezTo>
                    <a:pt x="5049" y="3787"/>
                    <a:pt x="4620" y="24"/>
                    <a:pt x="2608" y="1"/>
                  </a:cubicBezTo>
                  <a:cubicBezTo>
                    <a:pt x="2602" y="1"/>
                    <a:pt x="2595" y="1"/>
                    <a:pt x="258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5"/>
            <p:cNvSpPr/>
            <p:nvPr/>
          </p:nvSpPr>
          <p:spPr>
            <a:xfrm>
              <a:off x="6926450" y="4284275"/>
              <a:ext cx="30375" cy="272975"/>
            </a:xfrm>
            <a:custGeom>
              <a:avLst/>
              <a:gdLst/>
              <a:ahLst/>
              <a:cxnLst/>
              <a:rect l="l" t="t" r="r" b="b"/>
              <a:pathLst>
                <a:path w="1215" h="10919" extrusionOk="0">
                  <a:moveTo>
                    <a:pt x="822" y="1"/>
                  </a:moveTo>
                  <a:cubicBezTo>
                    <a:pt x="358" y="2347"/>
                    <a:pt x="131" y="6347"/>
                    <a:pt x="0" y="10883"/>
                  </a:cubicBezTo>
                  <a:cubicBezTo>
                    <a:pt x="0" y="10895"/>
                    <a:pt x="0" y="10907"/>
                    <a:pt x="0" y="10919"/>
                  </a:cubicBezTo>
                  <a:lnTo>
                    <a:pt x="1096" y="10919"/>
                  </a:lnTo>
                  <a:cubicBezTo>
                    <a:pt x="1215" y="6299"/>
                    <a:pt x="1203" y="2263"/>
                    <a:pt x="822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4720225" y="4256900"/>
              <a:ext cx="37225" cy="300350"/>
            </a:xfrm>
            <a:custGeom>
              <a:avLst/>
              <a:gdLst/>
              <a:ahLst/>
              <a:cxnLst/>
              <a:rect l="l" t="t" r="r" b="b"/>
              <a:pathLst>
                <a:path w="1489" h="12014" extrusionOk="0">
                  <a:moveTo>
                    <a:pt x="834" y="1"/>
                  </a:moveTo>
                  <a:cubicBezTo>
                    <a:pt x="215" y="2251"/>
                    <a:pt x="24" y="6763"/>
                    <a:pt x="0" y="12014"/>
                  </a:cubicBezTo>
                  <a:lnTo>
                    <a:pt x="1477" y="12014"/>
                  </a:lnTo>
                  <a:lnTo>
                    <a:pt x="1477" y="11978"/>
                  </a:lnTo>
                  <a:cubicBezTo>
                    <a:pt x="1489" y="6918"/>
                    <a:pt x="1358" y="2489"/>
                    <a:pt x="83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5"/>
            <p:cNvSpPr/>
            <p:nvPr/>
          </p:nvSpPr>
          <p:spPr>
            <a:xfrm>
              <a:off x="6445725" y="4309000"/>
              <a:ext cx="64625" cy="202725"/>
            </a:xfrm>
            <a:custGeom>
              <a:avLst/>
              <a:gdLst/>
              <a:ahLst/>
              <a:cxnLst/>
              <a:rect l="l" t="t" r="r" b="b"/>
              <a:pathLst>
                <a:path w="2585" h="8109" extrusionOk="0">
                  <a:moveTo>
                    <a:pt x="1025" y="0"/>
                  </a:moveTo>
                  <a:cubicBezTo>
                    <a:pt x="418" y="2072"/>
                    <a:pt x="108" y="4965"/>
                    <a:pt x="1" y="8108"/>
                  </a:cubicBezTo>
                  <a:lnTo>
                    <a:pt x="2525" y="8108"/>
                  </a:lnTo>
                  <a:lnTo>
                    <a:pt x="2525" y="8073"/>
                  </a:lnTo>
                  <a:cubicBezTo>
                    <a:pt x="2585" y="4239"/>
                    <a:pt x="2287" y="988"/>
                    <a:pt x="102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5"/>
            <p:cNvSpPr/>
            <p:nvPr/>
          </p:nvSpPr>
          <p:spPr>
            <a:xfrm>
              <a:off x="6715125" y="4378050"/>
              <a:ext cx="17575" cy="133675"/>
            </a:xfrm>
            <a:custGeom>
              <a:avLst/>
              <a:gdLst/>
              <a:ahLst/>
              <a:cxnLst/>
              <a:rect l="l" t="t" r="r" b="b"/>
              <a:pathLst>
                <a:path w="703" h="5347" extrusionOk="0">
                  <a:moveTo>
                    <a:pt x="381" y="0"/>
                  </a:moveTo>
                  <a:cubicBezTo>
                    <a:pt x="179" y="1620"/>
                    <a:pt x="83" y="3441"/>
                    <a:pt x="0" y="5346"/>
                  </a:cubicBezTo>
                  <a:lnTo>
                    <a:pt x="679" y="5346"/>
                  </a:lnTo>
                  <a:lnTo>
                    <a:pt x="679" y="5311"/>
                  </a:lnTo>
                  <a:cubicBezTo>
                    <a:pt x="702" y="3298"/>
                    <a:pt x="631" y="1441"/>
                    <a:pt x="38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6788925" y="4343525"/>
              <a:ext cx="29500" cy="168200"/>
            </a:xfrm>
            <a:custGeom>
              <a:avLst/>
              <a:gdLst/>
              <a:ahLst/>
              <a:cxnLst/>
              <a:rect l="l" t="t" r="r" b="b"/>
              <a:pathLst>
                <a:path w="1180" h="6728" extrusionOk="0">
                  <a:moveTo>
                    <a:pt x="787" y="0"/>
                  </a:moveTo>
                  <a:cubicBezTo>
                    <a:pt x="227" y="1536"/>
                    <a:pt x="25" y="3953"/>
                    <a:pt x="1" y="6692"/>
                  </a:cubicBezTo>
                  <a:lnTo>
                    <a:pt x="1" y="6727"/>
                  </a:lnTo>
                  <a:lnTo>
                    <a:pt x="1156" y="6727"/>
                  </a:lnTo>
                  <a:cubicBezTo>
                    <a:pt x="1179" y="4191"/>
                    <a:pt x="1084" y="1893"/>
                    <a:pt x="78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5520625" y="4301250"/>
              <a:ext cx="125925" cy="210475"/>
            </a:xfrm>
            <a:custGeom>
              <a:avLst/>
              <a:gdLst/>
              <a:ahLst/>
              <a:cxnLst/>
              <a:rect l="l" t="t" r="r" b="b"/>
              <a:pathLst>
                <a:path w="5037" h="8419" extrusionOk="0">
                  <a:moveTo>
                    <a:pt x="2460" y="1"/>
                  </a:moveTo>
                  <a:cubicBezTo>
                    <a:pt x="2454" y="1"/>
                    <a:pt x="2447" y="1"/>
                    <a:pt x="2441" y="1"/>
                  </a:cubicBezTo>
                  <a:cubicBezTo>
                    <a:pt x="429" y="24"/>
                    <a:pt x="0" y="3787"/>
                    <a:pt x="60" y="8383"/>
                  </a:cubicBezTo>
                  <a:cubicBezTo>
                    <a:pt x="60" y="8395"/>
                    <a:pt x="60" y="8406"/>
                    <a:pt x="60" y="8418"/>
                  </a:cubicBezTo>
                  <a:lnTo>
                    <a:pt x="5037" y="8418"/>
                  </a:lnTo>
                  <a:lnTo>
                    <a:pt x="5037" y="8383"/>
                  </a:lnTo>
                  <a:cubicBezTo>
                    <a:pt x="4989" y="3754"/>
                    <a:pt x="4457" y="1"/>
                    <a:pt x="246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5239025" y="4309000"/>
              <a:ext cx="63425" cy="202725"/>
            </a:xfrm>
            <a:custGeom>
              <a:avLst/>
              <a:gdLst/>
              <a:ahLst/>
              <a:cxnLst/>
              <a:rect l="l" t="t" r="r" b="b"/>
              <a:pathLst>
                <a:path w="2537" h="8109" extrusionOk="0">
                  <a:moveTo>
                    <a:pt x="1763" y="0"/>
                  </a:moveTo>
                  <a:cubicBezTo>
                    <a:pt x="477" y="988"/>
                    <a:pt x="84" y="4239"/>
                    <a:pt x="1" y="8073"/>
                  </a:cubicBezTo>
                  <a:lnTo>
                    <a:pt x="1" y="8108"/>
                  </a:lnTo>
                  <a:lnTo>
                    <a:pt x="2537" y="8108"/>
                  </a:lnTo>
                  <a:cubicBezTo>
                    <a:pt x="2537" y="4965"/>
                    <a:pt x="2311" y="2072"/>
                    <a:pt x="176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5"/>
            <p:cNvSpPr/>
            <p:nvPr/>
          </p:nvSpPr>
          <p:spPr>
            <a:xfrm>
              <a:off x="4985725" y="4378050"/>
              <a:ext cx="16700" cy="133675"/>
            </a:xfrm>
            <a:custGeom>
              <a:avLst/>
              <a:gdLst/>
              <a:ahLst/>
              <a:cxnLst/>
              <a:rect l="l" t="t" r="r" b="b"/>
              <a:pathLst>
                <a:path w="668" h="5347" extrusionOk="0">
                  <a:moveTo>
                    <a:pt x="477" y="0"/>
                  </a:moveTo>
                  <a:cubicBezTo>
                    <a:pt x="179" y="1441"/>
                    <a:pt x="48" y="3298"/>
                    <a:pt x="1" y="5311"/>
                  </a:cubicBezTo>
                  <a:cubicBezTo>
                    <a:pt x="1" y="5323"/>
                    <a:pt x="1" y="5334"/>
                    <a:pt x="1" y="5346"/>
                  </a:cubicBezTo>
                  <a:lnTo>
                    <a:pt x="667" y="5346"/>
                  </a:lnTo>
                  <a:cubicBezTo>
                    <a:pt x="656" y="3453"/>
                    <a:pt x="620" y="1632"/>
                    <a:pt x="477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5"/>
            <p:cNvSpPr/>
            <p:nvPr/>
          </p:nvSpPr>
          <p:spPr>
            <a:xfrm>
              <a:off x="4899400" y="4343525"/>
              <a:ext cx="31575" cy="168200"/>
            </a:xfrm>
            <a:custGeom>
              <a:avLst/>
              <a:gdLst/>
              <a:ahLst/>
              <a:cxnLst/>
              <a:rect l="l" t="t" r="r" b="b"/>
              <a:pathLst>
                <a:path w="1263" h="6728" extrusionOk="0">
                  <a:moveTo>
                    <a:pt x="691" y="0"/>
                  </a:moveTo>
                  <a:cubicBezTo>
                    <a:pt x="310" y="1893"/>
                    <a:pt x="96" y="4191"/>
                    <a:pt x="1" y="6727"/>
                  </a:cubicBezTo>
                  <a:lnTo>
                    <a:pt x="1156" y="6727"/>
                  </a:lnTo>
                  <a:lnTo>
                    <a:pt x="1156" y="6692"/>
                  </a:lnTo>
                  <a:cubicBezTo>
                    <a:pt x="1263" y="3953"/>
                    <a:pt x="1180" y="1536"/>
                    <a:pt x="691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5"/>
            <p:cNvSpPr/>
            <p:nvPr/>
          </p:nvSpPr>
          <p:spPr>
            <a:xfrm>
              <a:off x="3446250" y="3759225"/>
              <a:ext cx="407525" cy="65500"/>
            </a:xfrm>
            <a:custGeom>
              <a:avLst/>
              <a:gdLst/>
              <a:ahLst/>
              <a:cxnLst/>
              <a:rect l="l" t="t" r="r" b="b"/>
              <a:pathLst>
                <a:path w="16301" h="2620" extrusionOk="0">
                  <a:moveTo>
                    <a:pt x="16062" y="0"/>
                  </a:moveTo>
                  <a:lnTo>
                    <a:pt x="1" y="24"/>
                  </a:lnTo>
                  <a:lnTo>
                    <a:pt x="1" y="2620"/>
                  </a:lnTo>
                  <a:lnTo>
                    <a:pt x="16300" y="2620"/>
                  </a:lnTo>
                  <a:lnTo>
                    <a:pt x="1606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5"/>
            <p:cNvSpPr/>
            <p:nvPr/>
          </p:nvSpPr>
          <p:spPr>
            <a:xfrm>
              <a:off x="3446250" y="3791375"/>
              <a:ext cx="455150" cy="765875"/>
            </a:xfrm>
            <a:custGeom>
              <a:avLst/>
              <a:gdLst/>
              <a:ahLst/>
              <a:cxnLst/>
              <a:rect l="l" t="t" r="r" b="b"/>
              <a:pathLst>
                <a:path w="18206" h="30635" extrusionOk="0">
                  <a:moveTo>
                    <a:pt x="18205" y="0"/>
                  </a:moveTo>
                  <a:lnTo>
                    <a:pt x="1" y="405"/>
                  </a:lnTo>
                  <a:lnTo>
                    <a:pt x="1" y="30635"/>
                  </a:lnTo>
                  <a:lnTo>
                    <a:pt x="16574" y="30635"/>
                  </a:lnTo>
                  <a:lnTo>
                    <a:pt x="1820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3655500" y="3785125"/>
              <a:ext cx="249175" cy="617950"/>
            </a:xfrm>
            <a:custGeom>
              <a:avLst/>
              <a:gdLst/>
              <a:ahLst/>
              <a:cxnLst/>
              <a:rect l="l" t="t" r="r" b="b"/>
              <a:pathLst>
                <a:path w="9967" h="24718" extrusionOk="0">
                  <a:moveTo>
                    <a:pt x="9966" y="0"/>
                  </a:moveTo>
                  <a:lnTo>
                    <a:pt x="1" y="465"/>
                  </a:lnTo>
                  <a:lnTo>
                    <a:pt x="8537" y="24718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5"/>
            <p:cNvSpPr/>
            <p:nvPr/>
          </p:nvSpPr>
          <p:spPr>
            <a:xfrm>
              <a:off x="3528400" y="4345600"/>
              <a:ext cx="119400" cy="218500"/>
            </a:xfrm>
            <a:custGeom>
              <a:avLst/>
              <a:gdLst/>
              <a:ahLst/>
              <a:cxnLst/>
              <a:rect l="l" t="t" r="r" b="b"/>
              <a:pathLst>
                <a:path w="4776" h="8740" extrusionOk="0">
                  <a:moveTo>
                    <a:pt x="4775" y="1"/>
                  </a:moveTo>
                  <a:lnTo>
                    <a:pt x="1" y="108"/>
                  </a:lnTo>
                  <a:lnTo>
                    <a:pt x="1" y="8740"/>
                  </a:lnTo>
                  <a:lnTo>
                    <a:pt x="4346" y="874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5"/>
            <p:cNvSpPr/>
            <p:nvPr/>
          </p:nvSpPr>
          <p:spPr>
            <a:xfrm>
              <a:off x="3723675" y="4118200"/>
              <a:ext cx="76525" cy="133375"/>
            </a:xfrm>
            <a:custGeom>
              <a:avLst/>
              <a:gdLst/>
              <a:ahLst/>
              <a:cxnLst/>
              <a:rect l="l" t="t" r="r" b="b"/>
              <a:pathLst>
                <a:path w="3061" h="5335" extrusionOk="0">
                  <a:moveTo>
                    <a:pt x="3060" y="0"/>
                  </a:moveTo>
                  <a:lnTo>
                    <a:pt x="0" y="72"/>
                  </a:lnTo>
                  <a:lnTo>
                    <a:pt x="0" y="5334"/>
                  </a:lnTo>
                  <a:lnTo>
                    <a:pt x="2786" y="533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3523950" y="4118200"/>
              <a:ext cx="76500" cy="133375"/>
            </a:xfrm>
            <a:custGeom>
              <a:avLst/>
              <a:gdLst/>
              <a:ahLst/>
              <a:cxnLst/>
              <a:rect l="l" t="t" r="r" b="b"/>
              <a:pathLst>
                <a:path w="3060" h="5335" extrusionOk="0">
                  <a:moveTo>
                    <a:pt x="3060" y="0"/>
                  </a:moveTo>
                  <a:lnTo>
                    <a:pt x="0" y="72"/>
                  </a:lnTo>
                  <a:lnTo>
                    <a:pt x="0" y="5334"/>
                  </a:lnTo>
                  <a:lnTo>
                    <a:pt x="2786" y="5334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3695975" y="3886325"/>
              <a:ext cx="76525" cy="133075"/>
            </a:xfrm>
            <a:custGeom>
              <a:avLst/>
              <a:gdLst/>
              <a:ahLst/>
              <a:cxnLst/>
              <a:rect l="l" t="t" r="r" b="b"/>
              <a:pathLst>
                <a:path w="3061" h="5323" extrusionOk="0">
                  <a:moveTo>
                    <a:pt x="3061" y="0"/>
                  </a:moveTo>
                  <a:lnTo>
                    <a:pt x="1" y="72"/>
                  </a:lnTo>
                  <a:lnTo>
                    <a:pt x="1" y="5322"/>
                  </a:lnTo>
                  <a:lnTo>
                    <a:pt x="2787" y="5322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5"/>
            <p:cNvSpPr/>
            <p:nvPr/>
          </p:nvSpPr>
          <p:spPr>
            <a:xfrm>
              <a:off x="3536750" y="4357225"/>
              <a:ext cx="86025" cy="211350"/>
            </a:xfrm>
            <a:custGeom>
              <a:avLst/>
              <a:gdLst/>
              <a:ahLst/>
              <a:cxnLst/>
              <a:rect l="l" t="t" r="r" b="b"/>
              <a:pathLst>
                <a:path w="3441" h="8454" extrusionOk="0">
                  <a:moveTo>
                    <a:pt x="3441" y="0"/>
                  </a:moveTo>
                  <a:lnTo>
                    <a:pt x="0" y="107"/>
                  </a:lnTo>
                  <a:lnTo>
                    <a:pt x="0" y="8453"/>
                  </a:lnTo>
                  <a:lnTo>
                    <a:pt x="3131" y="8453"/>
                  </a:lnTo>
                  <a:lnTo>
                    <a:pt x="344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5"/>
            <p:cNvSpPr/>
            <p:nvPr/>
          </p:nvSpPr>
          <p:spPr>
            <a:xfrm>
              <a:off x="3967150" y="4442350"/>
              <a:ext cx="58375" cy="124725"/>
            </a:xfrm>
            <a:custGeom>
              <a:avLst/>
              <a:gdLst/>
              <a:ahLst/>
              <a:cxnLst/>
              <a:rect l="l" t="t" r="r" b="b"/>
              <a:pathLst>
                <a:path w="2335" h="4989" extrusionOk="0">
                  <a:moveTo>
                    <a:pt x="2334" y="0"/>
                  </a:moveTo>
                  <a:lnTo>
                    <a:pt x="1" y="60"/>
                  </a:lnTo>
                  <a:lnTo>
                    <a:pt x="1" y="4989"/>
                  </a:lnTo>
                  <a:lnTo>
                    <a:pt x="2120" y="4989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3922800" y="4230700"/>
              <a:ext cx="52125" cy="97375"/>
            </a:xfrm>
            <a:custGeom>
              <a:avLst/>
              <a:gdLst/>
              <a:ahLst/>
              <a:cxnLst/>
              <a:rect l="l" t="t" r="r" b="b"/>
              <a:pathLst>
                <a:path w="2085" h="3895" extrusionOk="0">
                  <a:moveTo>
                    <a:pt x="2084" y="1"/>
                  </a:moveTo>
                  <a:lnTo>
                    <a:pt x="0" y="60"/>
                  </a:lnTo>
                  <a:lnTo>
                    <a:pt x="0" y="3894"/>
                  </a:lnTo>
                  <a:lnTo>
                    <a:pt x="1894" y="3894"/>
                  </a:lnTo>
                  <a:lnTo>
                    <a:pt x="208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4099000" y="4085450"/>
              <a:ext cx="51825" cy="97075"/>
            </a:xfrm>
            <a:custGeom>
              <a:avLst/>
              <a:gdLst/>
              <a:ahLst/>
              <a:cxnLst/>
              <a:rect l="l" t="t" r="r" b="b"/>
              <a:pathLst>
                <a:path w="2073" h="3883" extrusionOk="0">
                  <a:moveTo>
                    <a:pt x="2073" y="1"/>
                  </a:moveTo>
                  <a:lnTo>
                    <a:pt x="1" y="48"/>
                  </a:lnTo>
                  <a:lnTo>
                    <a:pt x="1" y="3882"/>
                  </a:lnTo>
                  <a:lnTo>
                    <a:pt x="1894" y="3882"/>
                  </a:lnTo>
                  <a:lnTo>
                    <a:pt x="207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4428225" y="4158975"/>
              <a:ext cx="52100" cy="97050"/>
            </a:xfrm>
            <a:custGeom>
              <a:avLst/>
              <a:gdLst/>
              <a:ahLst/>
              <a:cxnLst/>
              <a:rect l="l" t="t" r="r" b="b"/>
              <a:pathLst>
                <a:path w="2084" h="3882" extrusionOk="0">
                  <a:moveTo>
                    <a:pt x="2084" y="0"/>
                  </a:moveTo>
                  <a:lnTo>
                    <a:pt x="0" y="48"/>
                  </a:lnTo>
                  <a:lnTo>
                    <a:pt x="0" y="3882"/>
                  </a:lnTo>
                  <a:lnTo>
                    <a:pt x="1893" y="3882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4529425" y="4322675"/>
              <a:ext cx="32175" cy="62250"/>
            </a:xfrm>
            <a:custGeom>
              <a:avLst/>
              <a:gdLst/>
              <a:ahLst/>
              <a:cxnLst/>
              <a:rect l="l" t="t" r="r" b="b"/>
              <a:pathLst>
                <a:path w="1287" h="2490" extrusionOk="0">
                  <a:moveTo>
                    <a:pt x="1286" y="1"/>
                  </a:moveTo>
                  <a:lnTo>
                    <a:pt x="0" y="37"/>
                  </a:lnTo>
                  <a:lnTo>
                    <a:pt x="0" y="2489"/>
                  </a:lnTo>
                  <a:lnTo>
                    <a:pt x="1167" y="248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4356175" y="4452150"/>
              <a:ext cx="74125" cy="111650"/>
            </a:xfrm>
            <a:custGeom>
              <a:avLst/>
              <a:gdLst/>
              <a:ahLst/>
              <a:cxnLst/>
              <a:rect l="l" t="t" r="r" b="b"/>
              <a:pathLst>
                <a:path w="2965" h="4466" extrusionOk="0">
                  <a:moveTo>
                    <a:pt x="1471" y="1"/>
                  </a:moveTo>
                  <a:cubicBezTo>
                    <a:pt x="1457" y="1"/>
                    <a:pt x="1443" y="1"/>
                    <a:pt x="1430" y="1"/>
                  </a:cubicBezTo>
                  <a:cubicBezTo>
                    <a:pt x="632" y="13"/>
                    <a:pt x="1" y="656"/>
                    <a:pt x="1" y="1454"/>
                  </a:cubicBezTo>
                  <a:lnTo>
                    <a:pt x="1" y="4466"/>
                  </a:lnTo>
                  <a:lnTo>
                    <a:pt x="2739" y="4466"/>
                  </a:lnTo>
                  <a:lnTo>
                    <a:pt x="2918" y="1537"/>
                  </a:lnTo>
                  <a:cubicBezTo>
                    <a:pt x="2965" y="705"/>
                    <a:pt x="2297" y="1"/>
                    <a:pt x="147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4446675" y="4453650"/>
              <a:ext cx="73825" cy="111950"/>
            </a:xfrm>
            <a:custGeom>
              <a:avLst/>
              <a:gdLst/>
              <a:ahLst/>
              <a:cxnLst/>
              <a:rect l="l" t="t" r="r" b="b"/>
              <a:pathLst>
                <a:path w="2953" h="4478" extrusionOk="0">
                  <a:moveTo>
                    <a:pt x="1450" y="0"/>
                  </a:moveTo>
                  <a:cubicBezTo>
                    <a:pt x="1443" y="0"/>
                    <a:pt x="1436" y="1"/>
                    <a:pt x="1429" y="1"/>
                  </a:cubicBezTo>
                  <a:cubicBezTo>
                    <a:pt x="632" y="13"/>
                    <a:pt x="0" y="667"/>
                    <a:pt x="0" y="1453"/>
                  </a:cubicBezTo>
                  <a:lnTo>
                    <a:pt x="0" y="4477"/>
                  </a:lnTo>
                  <a:lnTo>
                    <a:pt x="2727" y="4477"/>
                  </a:lnTo>
                  <a:lnTo>
                    <a:pt x="2906" y="1548"/>
                  </a:lnTo>
                  <a:cubicBezTo>
                    <a:pt x="2953" y="698"/>
                    <a:pt x="2286" y="0"/>
                    <a:pt x="1450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3957925" y="3975025"/>
              <a:ext cx="52100" cy="53600"/>
            </a:xfrm>
            <a:custGeom>
              <a:avLst/>
              <a:gdLst/>
              <a:ahLst/>
              <a:cxnLst/>
              <a:rect l="l" t="t" r="r" b="b"/>
              <a:pathLst>
                <a:path w="2084" h="2144" extrusionOk="0">
                  <a:moveTo>
                    <a:pt x="2084" y="0"/>
                  </a:moveTo>
                  <a:lnTo>
                    <a:pt x="0" y="24"/>
                  </a:lnTo>
                  <a:lnTo>
                    <a:pt x="0" y="2144"/>
                  </a:lnTo>
                  <a:lnTo>
                    <a:pt x="1894" y="2144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1988925" y="3658025"/>
              <a:ext cx="540875" cy="404225"/>
            </a:xfrm>
            <a:custGeom>
              <a:avLst/>
              <a:gdLst/>
              <a:ahLst/>
              <a:cxnLst/>
              <a:rect l="l" t="t" r="r" b="b"/>
              <a:pathLst>
                <a:path w="21635" h="16169" extrusionOk="0">
                  <a:moveTo>
                    <a:pt x="11276" y="0"/>
                  </a:moveTo>
                  <a:lnTo>
                    <a:pt x="1" y="3120"/>
                  </a:lnTo>
                  <a:lnTo>
                    <a:pt x="1" y="16169"/>
                  </a:lnTo>
                  <a:lnTo>
                    <a:pt x="21634" y="16169"/>
                  </a:lnTo>
                  <a:lnTo>
                    <a:pt x="21634" y="3120"/>
                  </a:lnTo>
                  <a:lnTo>
                    <a:pt x="11276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337175" y="3829775"/>
              <a:ext cx="661425" cy="771850"/>
            </a:xfrm>
            <a:custGeom>
              <a:avLst/>
              <a:gdLst/>
              <a:ahLst/>
              <a:cxnLst/>
              <a:rect l="l" t="t" r="r" b="b"/>
              <a:pathLst>
                <a:path w="26457" h="30874" extrusionOk="0">
                  <a:moveTo>
                    <a:pt x="1" y="0"/>
                  </a:moveTo>
                  <a:lnTo>
                    <a:pt x="1" y="30873"/>
                  </a:lnTo>
                  <a:lnTo>
                    <a:pt x="26457" y="30873"/>
                  </a:lnTo>
                  <a:lnTo>
                    <a:pt x="2645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878025" y="3464250"/>
              <a:ext cx="442050" cy="374175"/>
            </a:xfrm>
            <a:custGeom>
              <a:avLst/>
              <a:gdLst/>
              <a:ahLst/>
              <a:cxnLst/>
              <a:rect l="l" t="t" r="r" b="b"/>
              <a:pathLst>
                <a:path w="17682" h="14967" extrusionOk="0">
                  <a:moveTo>
                    <a:pt x="8954" y="0"/>
                  </a:moveTo>
                  <a:lnTo>
                    <a:pt x="1" y="4406"/>
                  </a:lnTo>
                  <a:lnTo>
                    <a:pt x="1" y="14966"/>
                  </a:lnTo>
                  <a:lnTo>
                    <a:pt x="17681" y="14288"/>
                  </a:lnTo>
                  <a:lnTo>
                    <a:pt x="17681" y="3727"/>
                  </a:lnTo>
                  <a:lnTo>
                    <a:pt x="8954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861050" y="3560675"/>
              <a:ext cx="481650" cy="43200"/>
            </a:xfrm>
            <a:custGeom>
              <a:avLst/>
              <a:gdLst/>
              <a:ahLst/>
              <a:cxnLst/>
              <a:rect l="l" t="t" r="r" b="b"/>
              <a:pathLst>
                <a:path w="19266" h="1728" extrusionOk="0">
                  <a:moveTo>
                    <a:pt x="19265" y="1"/>
                  </a:moveTo>
                  <a:lnTo>
                    <a:pt x="1" y="322"/>
                  </a:lnTo>
                  <a:lnTo>
                    <a:pt x="1" y="1727"/>
                  </a:lnTo>
                  <a:lnTo>
                    <a:pt x="19265" y="1406"/>
                  </a:lnTo>
                  <a:lnTo>
                    <a:pt x="1926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1887725" y="3939300"/>
              <a:ext cx="530450" cy="620050"/>
            </a:xfrm>
            <a:custGeom>
              <a:avLst/>
              <a:gdLst/>
              <a:ahLst/>
              <a:cxnLst/>
              <a:rect l="l" t="t" r="r" b="b"/>
              <a:pathLst>
                <a:path w="21218" h="24802" extrusionOk="0">
                  <a:moveTo>
                    <a:pt x="0" y="1"/>
                  </a:moveTo>
                  <a:lnTo>
                    <a:pt x="0" y="24801"/>
                  </a:lnTo>
                  <a:lnTo>
                    <a:pt x="21217" y="24801"/>
                  </a:lnTo>
                  <a:lnTo>
                    <a:pt x="21217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290150" y="4007475"/>
              <a:ext cx="57775" cy="138725"/>
            </a:xfrm>
            <a:custGeom>
              <a:avLst/>
              <a:gdLst/>
              <a:ahLst/>
              <a:cxnLst/>
              <a:rect l="l" t="t" r="r" b="b"/>
              <a:pathLst>
                <a:path w="2311" h="5549" extrusionOk="0">
                  <a:moveTo>
                    <a:pt x="1" y="0"/>
                  </a:moveTo>
                  <a:lnTo>
                    <a:pt x="1" y="5549"/>
                  </a:lnTo>
                  <a:lnTo>
                    <a:pt x="2311" y="5549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107100" y="4233100"/>
              <a:ext cx="57475" cy="111050"/>
            </a:xfrm>
            <a:custGeom>
              <a:avLst/>
              <a:gdLst/>
              <a:ahLst/>
              <a:cxnLst/>
              <a:rect l="l" t="t" r="r" b="b"/>
              <a:pathLst>
                <a:path w="2299" h="4442" extrusionOk="0">
                  <a:moveTo>
                    <a:pt x="0" y="0"/>
                  </a:moveTo>
                  <a:lnTo>
                    <a:pt x="0" y="4441"/>
                  </a:lnTo>
                  <a:lnTo>
                    <a:pt x="2298" y="444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275275" y="4397100"/>
              <a:ext cx="89325" cy="187850"/>
            </a:xfrm>
            <a:custGeom>
              <a:avLst/>
              <a:gdLst/>
              <a:ahLst/>
              <a:cxnLst/>
              <a:rect l="l" t="t" r="r" b="b"/>
              <a:pathLst>
                <a:path w="3573" h="7514" extrusionOk="0">
                  <a:moveTo>
                    <a:pt x="0" y="0"/>
                  </a:moveTo>
                  <a:lnTo>
                    <a:pt x="0" y="7513"/>
                  </a:lnTo>
                  <a:lnTo>
                    <a:pt x="3572" y="7513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606575" y="4029200"/>
              <a:ext cx="409000" cy="530150"/>
            </a:xfrm>
            <a:custGeom>
              <a:avLst/>
              <a:gdLst/>
              <a:ahLst/>
              <a:cxnLst/>
              <a:rect l="l" t="t" r="r" b="b"/>
              <a:pathLst>
                <a:path w="16360" h="21206" extrusionOk="0">
                  <a:moveTo>
                    <a:pt x="15800" y="0"/>
                  </a:moveTo>
                  <a:lnTo>
                    <a:pt x="774" y="2513"/>
                  </a:lnTo>
                  <a:lnTo>
                    <a:pt x="0" y="21205"/>
                  </a:lnTo>
                  <a:lnTo>
                    <a:pt x="16359" y="21205"/>
                  </a:lnTo>
                  <a:lnTo>
                    <a:pt x="1580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777725" y="4124450"/>
              <a:ext cx="42875" cy="89925"/>
            </a:xfrm>
            <a:custGeom>
              <a:avLst/>
              <a:gdLst/>
              <a:ahLst/>
              <a:cxnLst/>
              <a:rect l="l" t="t" r="r" b="b"/>
              <a:pathLst>
                <a:path w="1715" h="3597" extrusionOk="0">
                  <a:moveTo>
                    <a:pt x="0" y="0"/>
                  </a:moveTo>
                  <a:lnTo>
                    <a:pt x="0" y="3596"/>
                  </a:lnTo>
                  <a:lnTo>
                    <a:pt x="1715" y="3596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831000" y="4428950"/>
              <a:ext cx="42875" cy="90200"/>
            </a:xfrm>
            <a:custGeom>
              <a:avLst/>
              <a:gdLst/>
              <a:ahLst/>
              <a:cxnLst/>
              <a:rect l="l" t="t" r="r" b="b"/>
              <a:pathLst>
                <a:path w="1715" h="3608" extrusionOk="0">
                  <a:moveTo>
                    <a:pt x="0" y="0"/>
                  </a:moveTo>
                  <a:lnTo>
                    <a:pt x="0" y="3608"/>
                  </a:lnTo>
                  <a:lnTo>
                    <a:pt x="1715" y="36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345825" y="4143800"/>
              <a:ext cx="361975" cy="155700"/>
            </a:xfrm>
            <a:custGeom>
              <a:avLst/>
              <a:gdLst/>
              <a:ahLst/>
              <a:cxnLst/>
              <a:rect l="l" t="t" r="r" b="b"/>
              <a:pathLst>
                <a:path w="14479" h="6228" extrusionOk="0">
                  <a:moveTo>
                    <a:pt x="14478" y="0"/>
                  </a:moveTo>
                  <a:lnTo>
                    <a:pt x="560" y="1739"/>
                  </a:lnTo>
                  <a:lnTo>
                    <a:pt x="0" y="6227"/>
                  </a:lnTo>
                  <a:lnTo>
                    <a:pt x="2643" y="5989"/>
                  </a:lnTo>
                  <a:cubicBezTo>
                    <a:pt x="2548" y="5763"/>
                    <a:pt x="2489" y="5525"/>
                    <a:pt x="2489" y="5275"/>
                  </a:cubicBezTo>
                  <a:cubicBezTo>
                    <a:pt x="2489" y="3632"/>
                    <a:pt x="4620" y="2096"/>
                    <a:pt x="7251" y="1870"/>
                  </a:cubicBezTo>
                  <a:cubicBezTo>
                    <a:pt x="7474" y="1850"/>
                    <a:pt x="7694" y="1841"/>
                    <a:pt x="7909" y="1841"/>
                  </a:cubicBezTo>
                  <a:cubicBezTo>
                    <a:pt x="10229" y="1841"/>
                    <a:pt x="12014" y="2927"/>
                    <a:pt x="12014" y="4441"/>
                  </a:cubicBezTo>
                  <a:cubicBezTo>
                    <a:pt x="12014" y="4691"/>
                    <a:pt x="11966" y="4941"/>
                    <a:pt x="11871" y="5179"/>
                  </a:cubicBezTo>
                  <a:lnTo>
                    <a:pt x="14478" y="4953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2929225" y="3568725"/>
              <a:ext cx="530450" cy="990625"/>
            </a:xfrm>
            <a:custGeom>
              <a:avLst/>
              <a:gdLst/>
              <a:ahLst/>
              <a:cxnLst/>
              <a:rect l="l" t="t" r="r" b="b"/>
              <a:pathLst>
                <a:path w="21218" h="39625" extrusionOk="0">
                  <a:moveTo>
                    <a:pt x="21217" y="0"/>
                  </a:moveTo>
                  <a:lnTo>
                    <a:pt x="834" y="4084"/>
                  </a:lnTo>
                  <a:lnTo>
                    <a:pt x="0" y="39624"/>
                  </a:lnTo>
                  <a:lnTo>
                    <a:pt x="21217" y="39624"/>
                  </a:lnTo>
                  <a:lnTo>
                    <a:pt x="21217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3016725" y="3697300"/>
              <a:ext cx="68200" cy="146175"/>
            </a:xfrm>
            <a:custGeom>
              <a:avLst/>
              <a:gdLst/>
              <a:ahLst/>
              <a:cxnLst/>
              <a:rect l="l" t="t" r="r" b="b"/>
              <a:pathLst>
                <a:path w="2728" h="5847" extrusionOk="0">
                  <a:moveTo>
                    <a:pt x="2727" y="1"/>
                  </a:moveTo>
                  <a:lnTo>
                    <a:pt x="108" y="608"/>
                  </a:lnTo>
                  <a:lnTo>
                    <a:pt x="1" y="5847"/>
                  </a:lnTo>
                  <a:lnTo>
                    <a:pt x="2727" y="5847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2899450" y="3943475"/>
              <a:ext cx="68200" cy="55375"/>
            </a:xfrm>
            <a:custGeom>
              <a:avLst/>
              <a:gdLst/>
              <a:ahLst/>
              <a:cxnLst/>
              <a:rect l="l" t="t" r="r" b="b"/>
              <a:pathLst>
                <a:path w="2728" h="2215" extrusionOk="0">
                  <a:moveTo>
                    <a:pt x="2727" y="0"/>
                  </a:moveTo>
                  <a:lnTo>
                    <a:pt x="108" y="227"/>
                  </a:lnTo>
                  <a:lnTo>
                    <a:pt x="1" y="2215"/>
                  </a:lnTo>
                  <a:lnTo>
                    <a:pt x="2727" y="2215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2901550" y="3672900"/>
              <a:ext cx="68175" cy="55400"/>
            </a:xfrm>
            <a:custGeom>
              <a:avLst/>
              <a:gdLst/>
              <a:ahLst/>
              <a:cxnLst/>
              <a:rect l="l" t="t" r="r" b="b"/>
              <a:pathLst>
                <a:path w="2727" h="2216" extrusionOk="0">
                  <a:moveTo>
                    <a:pt x="2727" y="1"/>
                  </a:moveTo>
                  <a:lnTo>
                    <a:pt x="107" y="239"/>
                  </a:lnTo>
                  <a:lnTo>
                    <a:pt x="0" y="2215"/>
                  </a:lnTo>
                  <a:lnTo>
                    <a:pt x="2727" y="2215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2905700" y="4228925"/>
              <a:ext cx="68200" cy="55375"/>
            </a:xfrm>
            <a:custGeom>
              <a:avLst/>
              <a:gdLst/>
              <a:ahLst/>
              <a:cxnLst/>
              <a:rect l="l" t="t" r="r" b="b"/>
              <a:pathLst>
                <a:path w="2728" h="2215" extrusionOk="0">
                  <a:moveTo>
                    <a:pt x="2727" y="0"/>
                  </a:moveTo>
                  <a:lnTo>
                    <a:pt x="120" y="227"/>
                  </a:lnTo>
                  <a:lnTo>
                    <a:pt x="1" y="2215"/>
                  </a:lnTo>
                  <a:lnTo>
                    <a:pt x="2727" y="2215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2675925" y="4260175"/>
              <a:ext cx="87225" cy="75325"/>
            </a:xfrm>
            <a:custGeom>
              <a:avLst/>
              <a:gdLst/>
              <a:ahLst/>
              <a:cxnLst/>
              <a:rect l="l" t="t" r="r" b="b"/>
              <a:pathLst>
                <a:path w="3489" h="3013" extrusionOk="0">
                  <a:moveTo>
                    <a:pt x="3489" y="1"/>
                  </a:moveTo>
                  <a:lnTo>
                    <a:pt x="131" y="310"/>
                  </a:lnTo>
                  <a:lnTo>
                    <a:pt x="0" y="3013"/>
                  </a:lnTo>
                  <a:lnTo>
                    <a:pt x="3489" y="301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2615200" y="4065500"/>
              <a:ext cx="68175" cy="57475"/>
            </a:xfrm>
            <a:custGeom>
              <a:avLst/>
              <a:gdLst/>
              <a:ahLst/>
              <a:cxnLst/>
              <a:rect l="l" t="t" r="r" b="b"/>
              <a:pathLst>
                <a:path w="2727" h="2299" extrusionOk="0">
                  <a:moveTo>
                    <a:pt x="2727" y="1"/>
                  </a:moveTo>
                  <a:lnTo>
                    <a:pt x="155" y="168"/>
                  </a:lnTo>
                  <a:lnTo>
                    <a:pt x="0" y="2227"/>
                  </a:lnTo>
                  <a:lnTo>
                    <a:pt x="2667" y="229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2367550" y="3904175"/>
              <a:ext cx="69975" cy="71775"/>
            </a:xfrm>
            <a:custGeom>
              <a:avLst/>
              <a:gdLst/>
              <a:ahLst/>
              <a:cxnLst/>
              <a:rect l="l" t="t" r="r" b="b"/>
              <a:pathLst>
                <a:path w="2799" h="2871" extrusionOk="0">
                  <a:moveTo>
                    <a:pt x="2536" y="1"/>
                  </a:moveTo>
                  <a:lnTo>
                    <a:pt x="0" y="227"/>
                  </a:lnTo>
                  <a:lnTo>
                    <a:pt x="119" y="2811"/>
                  </a:lnTo>
                  <a:lnTo>
                    <a:pt x="2798" y="2870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2356525" y="3822900"/>
              <a:ext cx="19075" cy="172975"/>
            </a:xfrm>
            <a:custGeom>
              <a:avLst/>
              <a:gdLst/>
              <a:ahLst/>
              <a:cxnLst/>
              <a:rect l="l" t="t" r="r" b="b"/>
              <a:pathLst>
                <a:path w="763" h="6919" extrusionOk="0">
                  <a:moveTo>
                    <a:pt x="682" y="1"/>
                  </a:moveTo>
                  <a:cubicBezTo>
                    <a:pt x="645" y="1"/>
                    <a:pt x="606" y="16"/>
                    <a:pt x="584" y="49"/>
                  </a:cubicBezTo>
                  <a:lnTo>
                    <a:pt x="1" y="13"/>
                  </a:lnTo>
                  <a:lnTo>
                    <a:pt x="120" y="6919"/>
                  </a:lnTo>
                  <a:lnTo>
                    <a:pt x="644" y="6883"/>
                  </a:lnTo>
                  <a:lnTo>
                    <a:pt x="763" y="61"/>
                  </a:lnTo>
                  <a:cubicBezTo>
                    <a:pt x="763" y="22"/>
                    <a:pt x="724" y="1"/>
                    <a:pt x="68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2201450" y="3822900"/>
              <a:ext cx="19075" cy="172975"/>
            </a:xfrm>
            <a:custGeom>
              <a:avLst/>
              <a:gdLst/>
              <a:ahLst/>
              <a:cxnLst/>
              <a:rect l="l" t="t" r="r" b="b"/>
              <a:pathLst>
                <a:path w="763" h="6919" extrusionOk="0">
                  <a:moveTo>
                    <a:pt x="688" y="1"/>
                  </a:moveTo>
                  <a:cubicBezTo>
                    <a:pt x="655" y="1"/>
                    <a:pt x="618" y="16"/>
                    <a:pt x="596" y="49"/>
                  </a:cubicBezTo>
                  <a:lnTo>
                    <a:pt x="1" y="13"/>
                  </a:lnTo>
                  <a:lnTo>
                    <a:pt x="120" y="6919"/>
                  </a:lnTo>
                  <a:lnTo>
                    <a:pt x="644" y="6883"/>
                  </a:lnTo>
                  <a:lnTo>
                    <a:pt x="763" y="61"/>
                  </a:lnTo>
                  <a:cubicBezTo>
                    <a:pt x="763" y="22"/>
                    <a:pt x="728" y="1"/>
                    <a:pt x="688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5"/>
            <p:cNvSpPr/>
            <p:nvPr/>
          </p:nvSpPr>
          <p:spPr>
            <a:xfrm>
              <a:off x="2188050" y="3816375"/>
              <a:ext cx="200050" cy="19375"/>
            </a:xfrm>
            <a:custGeom>
              <a:avLst/>
              <a:gdLst/>
              <a:ahLst/>
              <a:cxnLst/>
              <a:rect l="l" t="t" r="r" b="b"/>
              <a:pathLst>
                <a:path w="8002" h="775" extrusionOk="0">
                  <a:moveTo>
                    <a:pt x="7966" y="0"/>
                  </a:moveTo>
                  <a:lnTo>
                    <a:pt x="1" y="96"/>
                  </a:lnTo>
                  <a:lnTo>
                    <a:pt x="48" y="620"/>
                  </a:lnTo>
                  <a:lnTo>
                    <a:pt x="7907" y="774"/>
                  </a:lnTo>
                  <a:cubicBezTo>
                    <a:pt x="7990" y="774"/>
                    <a:pt x="8002" y="643"/>
                    <a:pt x="7919" y="596"/>
                  </a:cubicBezTo>
                  <a:lnTo>
                    <a:pt x="7966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5"/>
            <p:cNvSpPr/>
            <p:nvPr/>
          </p:nvSpPr>
          <p:spPr>
            <a:xfrm>
              <a:off x="2665200" y="4511700"/>
              <a:ext cx="87250" cy="75025"/>
            </a:xfrm>
            <a:custGeom>
              <a:avLst/>
              <a:gdLst/>
              <a:ahLst/>
              <a:cxnLst/>
              <a:rect l="l" t="t" r="r" b="b"/>
              <a:pathLst>
                <a:path w="3490" h="3001" extrusionOk="0">
                  <a:moveTo>
                    <a:pt x="3489" y="0"/>
                  </a:moveTo>
                  <a:lnTo>
                    <a:pt x="132" y="310"/>
                  </a:lnTo>
                  <a:lnTo>
                    <a:pt x="1" y="3001"/>
                  </a:lnTo>
                  <a:lnTo>
                    <a:pt x="3489" y="3001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3282850" y="3695225"/>
              <a:ext cx="91700" cy="171175"/>
            </a:xfrm>
            <a:custGeom>
              <a:avLst/>
              <a:gdLst/>
              <a:ahLst/>
              <a:cxnLst/>
              <a:rect l="l" t="t" r="r" b="b"/>
              <a:pathLst>
                <a:path w="3668" h="6847" extrusionOk="0">
                  <a:moveTo>
                    <a:pt x="3667" y="1"/>
                  </a:moveTo>
                  <a:lnTo>
                    <a:pt x="143" y="703"/>
                  </a:lnTo>
                  <a:lnTo>
                    <a:pt x="0" y="6847"/>
                  </a:lnTo>
                  <a:lnTo>
                    <a:pt x="3667" y="6847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3274200" y="4084850"/>
              <a:ext cx="91700" cy="171175"/>
            </a:xfrm>
            <a:custGeom>
              <a:avLst/>
              <a:gdLst/>
              <a:ahLst/>
              <a:cxnLst/>
              <a:rect l="l" t="t" r="r" b="b"/>
              <a:pathLst>
                <a:path w="3668" h="6847" extrusionOk="0">
                  <a:moveTo>
                    <a:pt x="3668" y="1"/>
                  </a:moveTo>
                  <a:lnTo>
                    <a:pt x="156" y="715"/>
                  </a:lnTo>
                  <a:lnTo>
                    <a:pt x="1" y="6847"/>
                  </a:lnTo>
                  <a:lnTo>
                    <a:pt x="3668" y="6847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3025075" y="4111650"/>
              <a:ext cx="66100" cy="136050"/>
            </a:xfrm>
            <a:custGeom>
              <a:avLst/>
              <a:gdLst/>
              <a:ahLst/>
              <a:cxnLst/>
              <a:rect l="l" t="t" r="r" b="b"/>
              <a:pathLst>
                <a:path w="2644" h="5442" extrusionOk="0">
                  <a:moveTo>
                    <a:pt x="2643" y="0"/>
                  </a:moveTo>
                  <a:lnTo>
                    <a:pt x="107" y="560"/>
                  </a:lnTo>
                  <a:lnTo>
                    <a:pt x="0" y="5442"/>
                  </a:lnTo>
                  <a:lnTo>
                    <a:pt x="2643" y="5442"/>
                  </a:lnTo>
                  <a:lnTo>
                    <a:pt x="2643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3225400" y="4352450"/>
              <a:ext cx="91400" cy="223275"/>
            </a:xfrm>
            <a:custGeom>
              <a:avLst/>
              <a:gdLst/>
              <a:ahLst/>
              <a:cxnLst/>
              <a:rect l="l" t="t" r="r" b="b"/>
              <a:pathLst>
                <a:path w="3656" h="8931" extrusionOk="0">
                  <a:moveTo>
                    <a:pt x="3655" y="1"/>
                  </a:moveTo>
                  <a:lnTo>
                    <a:pt x="143" y="917"/>
                  </a:lnTo>
                  <a:lnTo>
                    <a:pt x="0" y="8930"/>
                  </a:lnTo>
                  <a:lnTo>
                    <a:pt x="3655" y="8930"/>
                  </a:lnTo>
                  <a:lnTo>
                    <a:pt x="365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2682175" y="4265225"/>
              <a:ext cx="298275" cy="294125"/>
            </a:xfrm>
            <a:custGeom>
              <a:avLst/>
              <a:gdLst/>
              <a:ahLst/>
              <a:cxnLst/>
              <a:rect l="l" t="t" r="r" b="b"/>
              <a:pathLst>
                <a:path w="11931" h="11765" extrusionOk="0">
                  <a:moveTo>
                    <a:pt x="11930" y="1"/>
                  </a:moveTo>
                  <a:lnTo>
                    <a:pt x="465" y="1215"/>
                  </a:lnTo>
                  <a:lnTo>
                    <a:pt x="0" y="11764"/>
                  </a:lnTo>
                  <a:lnTo>
                    <a:pt x="2179" y="11764"/>
                  </a:lnTo>
                  <a:cubicBezTo>
                    <a:pt x="2096" y="11193"/>
                    <a:pt x="2048" y="10609"/>
                    <a:pt x="2060" y="10038"/>
                  </a:cubicBezTo>
                  <a:cubicBezTo>
                    <a:pt x="2060" y="6109"/>
                    <a:pt x="3810" y="2942"/>
                    <a:pt x="5977" y="2942"/>
                  </a:cubicBezTo>
                  <a:cubicBezTo>
                    <a:pt x="8144" y="2942"/>
                    <a:pt x="9894" y="6109"/>
                    <a:pt x="9894" y="10038"/>
                  </a:cubicBezTo>
                  <a:cubicBezTo>
                    <a:pt x="9894" y="10609"/>
                    <a:pt x="9859" y="11193"/>
                    <a:pt x="9775" y="11764"/>
                  </a:cubicBezTo>
                  <a:lnTo>
                    <a:pt x="11930" y="11764"/>
                  </a:lnTo>
                  <a:lnTo>
                    <a:pt x="1193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45"/>
          <p:cNvSpPr txBox="1">
            <a:spLocks noGrp="1"/>
          </p:cNvSpPr>
          <p:nvPr>
            <p:ph type="ctrTitle"/>
          </p:nvPr>
        </p:nvSpPr>
        <p:spPr>
          <a:xfrm>
            <a:off x="920781" y="864050"/>
            <a:ext cx="8262344" cy="19848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LỊCH SỬ VĂN MINH THẾ GIỚI CỔ TRUNG ĐẠI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Stoke"/>
              <a:cs typeface="Times New Roman" panose="02020603050405020304" pitchFamily="18" charset="0"/>
              <a:sym typeface="Stok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6FE800-4EB5-FF9B-9607-3C5F511A65ED}"/>
              </a:ext>
            </a:extLst>
          </p:cNvPr>
          <p:cNvSpPr/>
          <p:nvPr/>
        </p:nvSpPr>
        <p:spPr>
          <a:xfrm>
            <a:off x="3741272" y="40689"/>
            <a:ext cx="15359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7" name="Google Shape;3518;p80">
            <a:extLst>
              <a:ext uri="{FF2B5EF4-FFF2-40B4-BE49-F238E27FC236}">
                <a16:creationId xmlns:a16="http://schemas.microsoft.com/office/drawing/2014/main" id="{DF5833E6-8AEF-9405-4351-E7DC662FD7BC}"/>
              </a:ext>
            </a:extLst>
          </p:cNvPr>
          <p:cNvGrpSpPr/>
          <p:nvPr/>
        </p:nvGrpSpPr>
        <p:grpSpPr>
          <a:xfrm>
            <a:off x="769964" y="2843891"/>
            <a:ext cx="830731" cy="1897702"/>
            <a:chOff x="3467347" y="2741082"/>
            <a:chExt cx="830731" cy="1897702"/>
          </a:xfrm>
        </p:grpSpPr>
        <p:sp>
          <p:nvSpPr>
            <p:cNvPr id="228" name="Google Shape;3519;p80">
              <a:extLst>
                <a:ext uri="{FF2B5EF4-FFF2-40B4-BE49-F238E27FC236}">
                  <a16:creationId xmlns:a16="http://schemas.microsoft.com/office/drawing/2014/main" id="{BF485348-5BFD-7418-857B-30B80183BBDE}"/>
                </a:ext>
              </a:extLst>
            </p:cNvPr>
            <p:cNvSpPr/>
            <p:nvPr/>
          </p:nvSpPr>
          <p:spPr>
            <a:xfrm>
              <a:off x="3520112" y="4035045"/>
              <a:ext cx="725196" cy="120169"/>
            </a:xfrm>
            <a:custGeom>
              <a:avLst/>
              <a:gdLst/>
              <a:ahLst/>
              <a:cxnLst/>
              <a:rect l="l" t="t" r="r" b="b"/>
              <a:pathLst>
                <a:path w="26016" h="4311" extrusionOk="0">
                  <a:moveTo>
                    <a:pt x="0" y="1"/>
                  </a:moveTo>
                  <a:lnTo>
                    <a:pt x="0" y="4311"/>
                  </a:lnTo>
                  <a:lnTo>
                    <a:pt x="26015" y="4311"/>
                  </a:lnTo>
                  <a:lnTo>
                    <a:pt x="2601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520;p80">
              <a:extLst>
                <a:ext uri="{FF2B5EF4-FFF2-40B4-BE49-F238E27FC236}">
                  <a16:creationId xmlns:a16="http://schemas.microsoft.com/office/drawing/2014/main" id="{3D682D1A-9DC0-C1CF-2A05-152DE0662E03}"/>
                </a:ext>
              </a:extLst>
            </p:cNvPr>
            <p:cNvSpPr/>
            <p:nvPr/>
          </p:nvSpPr>
          <p:spPr>
            <a:xfrm>
              <a:off x="3467347" y="4155181"/>
              <a:ext cx="830731" cy="483603"/>
            </a:xfrm>
            <a:custGeom>
              <a:avLst/>
              <a:gdLst/>
              <a:ahLst/>
              <a:cxnLst/>
              <a:rect l="l" t="t" r="r" b="b"/>
              <a:pathLst>
                <a:path w="29802" h="17349" extrusionOk="0">
                  <a:moveTo>
                    <a:pt x="0" y="1"/>
                  </a:moveTo>
                  <a:lnTo>
                    <a:pt x="0" y="17348"/>
                  </a:lnTo>
                  <a:lnTo>
                    <a:pt x="29801" y="17348"/>
                  </a:lnTo>
                  <a:lnTo>
                    <a:pt x="2980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521;p80">
              <a:extLst>
                <a:ext uri="{FF2B5EF4-FFF2-40B4-BE49-F238E27FC236}">
                  <a16:creationId xmlns:a16="http://schemas.microsoft.com/office/drawing/2014/main" id="{FE5301BB-980C-40AC-40F8-C8CFBD5B49E4}"/>
                </a:ext>
              </a:extLst>
            </p:cNvPr>
            <p:cNvSpPr/>
            <p:nvPr/>
          </p:nvSpPr>
          <p:spPr>
            <a:xfrm>
              <a:off x="3651537" y="4009038"/>
              <a:ext cx="173271" cy="106455"/>
            </a:xfrm>
            <a:custGeom>
              <a:avLst/>
              <a:gdLst/>
              <a:ahLst/>
              <a:cxnLst/>
              <a:rect l="l" t="t" r="r" b="b"/>
              <a:pathLst>
                <a:path w="6216" h="3819" extrusionOk="0">
                  <a:moveTo>
                    <a:pt x="5239" y="1"/>
                  </a:moveTo>
                  <a:cubicBezTo>
                    <a:pt x="4197" y="1"/>
                    <a:pt x="798" y="2422"/>
                    <a:pt x="798" y="2422"/>
                  </a:cubicBezTo>
                  <a:cubicBezTo>
                    <a:pt x="798" y="2422"/>
                    <a:pt x="0" y="3172"/>
                    <a:pt x="798" y="3565"/>
                  </a:cubicBezTo>
                  <a:cubicBezTo>
                    <a:pt x="1136" y="3732"/>
                    <a:pt x="1546" y="3818"/>
                    <a:pt x="1962" y="3818"/>
                  </a:cubicBezTo>
                  <a:cubicBezTo>
                    <a:pt x="2587" y="3818"/>
                    <a:pt x="3226" y="3623"/>
                    <a:pt x="3655" y="3208"/>
                  </a:cubicBezTo>
                  <a:cubicBezTo>
                    <a:pt x="4370" y="2517"/>
                    <a:pt x="4382" y="2005"/>
                    <a:pt x="4810" y="1577"/>
                  </a:cubicBezTo>
                  <a:cubicBezTo>
                    <a:pt x="5239" y="1160"/>
                    <a:pt x="6215" y="279"/>
                    <a:pt x="5370" y="17"/>
                  </a:cubicBezTo>
                  <a:cubicBezTo>
                    <a:pt x="5332" y="6"/>
                    <a:pt x="5288" y="1"/>
                    <a:pt x="5239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522;p80">
              <a:extLst>
                <a:ext uri="{FF2B5EF4-FFF2-40B4-BE49-F238E27FC236}">
                  <a16:creationId xmlns:a16="http://schemas.microsoft.com/office/drawing/2014/main" id="{D315FFBD-F401-13A4-827E-9660D6D7D5C8}"/>
                </a:ext>
              </a:extLst>
            </p:cNvPr>
            <p:cNvSpPr/>
            <p:nvPr/>
          </p:nvSpPr>
          <p:spPr>
            <a:xfrm>
              <a:off x="3662798" y="3856512"/>
              <a:ext cx="147738" cy="246499"/>
            </a:xfrm>
            <a:custGeom>
              <a:avLst/>
              <a:gdLst/>
              <a:ahLst/>
              <a:cxnLst/>
              <a:rect l="l" t="t" r="r" b="b"/>
              <a:pathLst>
                <a:path w="5300" h="8843" extrusionOk="0">
                  <a:moveTo>
                    <a:pt x="2846" y="0"/>
                  </a:moveTo>
                  <a:cubicBezTo>
                    <a:pt x="2846" y="0"/>
                    <a:pt x="2930" y="3072"/>
                    <a:pt x="2727" y="4275"/>
                  </a:cubicBezTo>
                  <a:cubicBezTo>
                    <a:pt x="2537" y="5418"/>
                    <a:pt x="1918" y="6025"/>
                    <a:pt x="1489" y="6585"/>
                  </a:cubicBezTo>
                  <a:cubicBezTo>
                    <a:pt x="299" y="8168"/>
                    <a:pt x="1" y="7989"/>
                    <a:pt x="251" y="8430"/>
                  </a:cubicBezTo>
                  <a:cubicBezTo>
                    <a:pt x="413" y="8723"/>
                    <a:pt x="882" y="8843"/>
                    <a:pt x="1396" y="8843"/>
                  </a:cubicBezTo>
                  <a:cubicBezTo>
                    <a:pt x="1864" y="8843"/>
                    <a:pt x="2369" y="8744"/>
                    <a:pt x="2716" y="8585"/>
                  </a:cubicBezTo>
                  <a:cubicBezTo>
                    <a:pt x="3525" y="8216"/>
                    <a:pt x="3466" y="7882"/>
                    <a:pt x="3668" y="7466"/>
                  </a:cubicBezTo>
                  <a:cubicBezTo>
                    <a:pt x="3811" y="7180"/>
                    <a:pt x="4001" y="6918"/>
                    <a:pt x="4216" y="6680"/>
                  </a:cubicBezTo>
                  <a:cubicBezTo>
                    <a:pt x="4418" y="6477"/>
                    <a:pt x="4621" y="6465"/>
                    <a:pt x="4763" y="6311"/>
                  </a:cubicBezTo>
                  <a:cubicBezTo>
                    <a:pt x="5144" y="5858"/>
                    <a:pt x="4871" y="5537"/>
                    <a:pt x="4835" y="4680"/>
                  </a:cubicBezTo>
                  <a:cubicBezTo>
                    <a:pt x="4763" y="3108"/>
                    <a:pt x="5299" y="119"/>
                    <a:pt x="5299" y="119"/>
                  </a:cubicBezTo>
                  <a:lnTo>
                    <a:pt x="2846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523;p80">
              <a:extLst>
                <a:ext uri="{FF2B5EF4-FFF2-40B4-BE49-F238E27FC236}">
                  <a16:creationId xmlns:a16="http://schemas.microsoft.com/office/drawing/2014/main" id="{06FBF7FD-E4FA-88B1-C075-7E82E57E945A}"/>
                </a:ext>
              </a:extLst>
            </p:cNvPr>
            <p:cNvSpPr/>
            <p:nvPr/>
          </p:nvSpPr>
          <p:spPr>
            <a:xfrm>
              <a:off x="3680219" y="3939298"/>
              <a:ext cx="81702" cy="143584"/>
            </a:xfrm>
            <a:custGeom>
              <a:avLst/>
              <a:gdLst/>
              <a:ahLst/>
              <a:cxnLst/>
              <a:rect l="l" t="t" r="r" b="b"/>
              <a:pathLst>
                <a:path w="2931" h="5151" extrusionOk="0">
                  <a:moveTo>
                    <a:pt x="2634" y="0"/>
                  </a:moveTo>
                  <a:cubicBezTo>
                    <a:pt x="2492" y="0"/>
                    <a:pt x="2346" y="184"/>
                    <a:pt x="2329" y="507"/>
                  </a:cubicBezTo>
                  <a:cubicBezTo>
                    <a:pt x="2305" y="1198"/>
                    <a:pt x="2150" y="1864"/>
                    <a:pt x="1888" y="2507"/>
                  </a:cubicBezTo>
                  <a:cubicBezTo>
                    <a:pt x="1602" y="3174"/>
                    <a:pt x="245" y="4710"/>
                    <a:pt x="245" y="4710"/>
                  </a:cubicBezTo>
                  <a:cubicBezTo>
                    <a:pt x="1" y="5007"/>
                    <a:pt x="184" y="5150"/>
                    <a:pt x="480" y="5150"/>
                  </a:cubicBezTo>
                  <a:cubicBezTo>
                    <a:pt x="717" y="5150"/>
                    <a:pt x="1027" y="5057"/>
                    <a:pt x="1245" y="4877"/>
                  </a:cubicBezTo>
                  <a:cubicBezTo>
                    <a:pt x="1721" y="4484"/>
                    <a:pt x="2114" y="3781"/>
                    <a:pt x="2436" y="2924"/>
                  </a:cubicBezTo>
                  <a:cubicBezTo>
                    <a:pt x="2793" y="1983"/>
                    <a:pt x="2888" y="1567"/>
                    <a:pt x="2912" y="674"/>
                  </a:cubicBezTo>
                  <a:cubicBezTo>
                    <a:pt x="2930" y="207"/>
                    <a:pt x="2785" y="0"/>
                    <a:pt x="2634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524;p80">
              <a:extLst>
                <a:ext uri="{FF2B5EF4-FFF2-40B4-BE49-F238E27FC236}">
                  <a16:creationId xmlns:a16="http://schemas.microsoft.com/office/drawing/2014/main" id="{FA83BA99-0D5E-BD6E-4A75-CF08CB5B494F}"/>
                </a:ext>
              </a:extLst>
            </p:cNvPr>
            <p:cNvSpPr/>
            <p:nvPr/>
          </p:nvSpPr>
          <p:spPr>
            <a:xfrm>
              <a:off x="3682059" y="4059323"/>
              <a:ext cx="79360" cy="32168"/>
            </a:xfrm>
            <a:custGeom>
              <a:avLst/>
              <a:gdLst/>
              <a:ahLst/>
              <a:cxnLst/>
              <a:rect l="l" t="t" r="r" b="b"/>
              <a:pathLst>
                <a:path w="2847" h="1154" extrusionOk="0">
                  <a:moveTo>
                    <a:pt x="935" y="0"/>
                  </a:moveTo>
                  <a:cubicBezTo>
                    <a:pt x="504" y="0"/>
                    <a:pt x="155" y="106"/>
                    <a:pt x="155" y="106"/>
                  </a:cubicBezTo>
                  <a:lnTo>
                    <a:pt x="0" y="285"/>
                  </a:lnTo>
                  <a:cubicBezTo>
                    <a:pt x="228" y="184"/>
                    <a:pt x="468" y="134"/>
                    <a:pt x="706" y="134"/>
                  </a:cubicBezTo>
                  <a:cubicBezTo>
                    <a:pt x="1030" y="134"/>
                    <a:pt x="1350" y="226"/>
                    <a:pt x="1632" y="404"/>
                  </a:cubicBezTo>
                  <a:cubicBezTo>
                    <a:pt x="2501" y="940"/>
                    <a:pt x="2584" y="1154"/>
                    <a:pt x="2584" y="1154"/>
                  </a:cubicBezTo>
                  <a:lnTo>
                    <a:pt x="2846" y="844"/>
                  </a:lnTo>
                  <a:cubicBezTo>
                    <a:pt x="2477" y="535"/>
                    <a:pt x="2060" y="285"/>
                    <a:pt x="1608" y="106"/>
                  </a:cubicBezTo>
                  <a:cubicBezTo>
                    <a:pt x="1386" y="27"/>
                    <a:pt x="1150" y="0"/>
                    <a:pt x="93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525;p80">
              <a:extLst>
                <a:ext uri="{FF2B5EF4-FFF2-40B4-BE49-F238E27FC236}">
                  <a16:creationId xmlns:a16="http://schemas.microsoft.com/office/drawing/2014/main" id="{47E8AE59-C48B-8F3D-8AE4-B07EB6A1DC3A}"/>
                </a:ext>
              </a:extLst>
            </p:cNvPr>
            <p:cNvSpPr/>
            <p:nvPr/>
          </p:nvSpPr>
          <p:spPr>
            <a:xfrm>
              <a:off x="3695327" y="4043992"/>
              <a:ext cx="75708" cy="33561"/>
            </a:xfrm>
            <a:custGeom>
              <a:avLst/>
              <a:gdLst/>
              <a:ahLst/>
              <a:cxnLst/>
              <a:rect l="l" t="t" r="r" b="b"/>
              <a:pathLst>
                <a:path w="2716" h="1204" extrusionOk="0">
                  <a:moveTo>
                    <a:pt x="830" y="0"/>
                  </a:moveTo>
                  <a:cubicBezTo>
                    <a:pt x="625" y="0"/>
                    <a:pt x="419" y="25"/>
                    <a:pt x="215" y="73"/>
                  </a:cubicBezTo>
                  <a:lnTo>
                    <a:pt x="1" y="263"/>
                  </a:lnTo>
                  <a:cubicBezTo>
                    <a:pt x="1" y="263"/>
                    <a:pt x="347" y="146"/>
                    <a:pt x="784" y="146"/>
                  </a:cubicBezTo>
                  <a:cubicBezTo>
                    <a:pt x="1029" y="146"/>
                    <a:pt x="1303" y="183"/>
                    <a:pt x="1560" y="299"/>
                  </a:cubicBezTo>
                  <a:cubicBezTo>
                    <a:pt x="1989" y="478"/>
                    <a:pt x="2334" y="799"/>
                    <a:pt x="2561" y="1204"/>
                  </a:cubicBezTo>
                  <a:lnTo>
                    <a:pt x="2715" y="882"/>
                  </a:lnTo>
                  <a:cubicBezTo>
                    <a:pt x="2430" y="490"/>
                    <a:pt x="2025" y="216"/>
                    <a:pt x="1572" y="109"/>
                  </a:cubicBezTo>
                  <a:cubicBezTo>
                    <a:pt x="1330" y="37"/>
                    <a:pt x="1081" y="0"/>
                    <a:pt x="830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526;p80">
              <a:extLst>
                <a:ext uri="{FF2B5EF4-FFF2-40B4-BE49-F238E27FC236}">
                  <a16:creationId xmlns:a16="http://schemas.microsoft.com/office/drawing/2014/main" id="{03A4261B-C411-73C3-9837-65B4991FB68E}"/>
                </a:ext>
              </a:extLst>
            </p:cNvPr>
            <p:cNvSpPr/>
            <p:nvPr/>
          </p:nvSpPr>
          <p:spPr>
            <a:xfrm>
              <a:off x="3709264" y="4025790"/>
              <a:ext cx="72057" cy="30523"/>
            </a:xfrm>
            <a:custGeom>
              <a:avLst/>
              <a:gdLst/>
              <a:ahLst/>
              <a:cxnLst/>
              <a:rect l="l" t="t" r="r" b="b"/>
              <a:pathLst>
                <a:path w="2585" h="1095" extrusionOk="0">
                  <a:moveTo>
                    <a:pt x="681" y="1"/>
                  </a:moveTo>
                  <a:cubicBezTo>
                    <a:pt x="346" y="1"/>
                    <a:pt x="156" y="107"/>
                    <a:pt x="156" y="107"/>
                  </a:cubicBezTo>
                  <a:lnTo>
                    <a:pt x="1" y="297"/>
                  </a:lnTo>
                  <a:cubicBezTo>
                    <a:pt x="225" y="207"/>
                    <a:pt x="460" y="163"/>
                    <a:pt x="694" y="163"/>
                  </a:cubicBezTo>
                  <a:cubicBezTo>
                    <a:pt x="894" y="163"/>
                    <a:pt x="1094" y="196"/>
                    <a:pt x="1287" y="261"/>
                  </a:cubicBezTo>
                  <a:cubicBezTo>
                    <a:pt x="1715" y="440"/>
                    <a:pt x="2084" y="726"/>
                    <a:pt x="2382" y="1095"/>
                  </a:cubicBezTo>
                  <a:lnTo>
                    <a:pt x="2584" y="881"/>
                  </a:lnTo>
                  <a:cubicBezTo>
                    <a:pt x="2203" y="535"/>
                    <a:pt x="1763" y="273"/>
                    <a:pt x="1287" y="107"/>
                  </a:cubicBezTo>
                  <a:cubicBezTo>
                    <a:pt x="1052" y="27"/>
                    <a:pt x="849" y="1"/>
                    <a:pt x="68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27;p80">
              <a:extLst>
                <a:ext uri="{FF2B5EF4-FFF2-40B4-BE49-F238E27FC236}">
                  <a16:creationId xmlns:a16="http://schemas.microsoft.com/office/drawing/2014/main" id="{07290C90-747A-8F3A-DF20-72D3A047DB3F}"/>
                </a:ext>
              </a:extLst>
            </p:cNvPr>
            <p:cNvSpPr/>
            <p:nvPr/>
          </p:nvSpPr>
          <p:spPr>
            <a:xfrm>
              <a:off x="3735828" y="3983617"/>
              <a:ext cx="61743" cy="10314"/>
            </a:xfrm>
            <a:custGeom>
              <a:avLst/>
              <a:gdLst/>
              <a:ahLst/>
              <a:cxnLst/>
              <a:rect l="l" t="t" r="r" b="b"/>
              <a:pathLst>
                <a:path w="2215" h="370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8" y="286"/>
                    <a:pt x="988" y="346"/>
                    <a:pt x="1489" y="370"/>
                  </a:cubicBezTo>
                  <a:cubicBezTo>
                    <a:pt x="2120" y="370"/>
                    <a:pt x="2215" y="274"/>
                    <a:pt x="2215" y="274"/>
                  </a:cubicBezTo>
                  <a:lnTo>
                    <a:pt x="2203" y="120"/>
                  </a:lnTo>
                  <a:cubicBezTo>
                    <a:pt x="1946" y="159"/>
                    <a:pt x="1682" y="182"/>
                    <a:pt x="1416" y="182"/>
                  </a:cubicBezTo>
                  <a:cubicBezTo>
                    <a:pt x="1361" y="182"/>
                    <a:pt x="1306" y="181"/>
                    <a:pt x="1250" y="179"/>
                  </a:cubicBezTo>
                  <a:cubicBezTo>
                    <a:pt x="846" y="155"/>
                    <a:pt x="441" y="96"/>
                    <a:pt x="4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28;p80">
              <a:extLst>
                <a:ext uri="{FF2B5EF4-FFF2-40B4-BE49-F238E27FC236}">
                  <a16:creationId xmlns:a16="http://schemas.microsoft.com/office/drawing/2014/main" id="{E7DD718E-27E4-0C85-8409-50A8684AEC18}"/>
                </a:ext>
              </a:extLst>
            </p:cNvPr>
            <p:cNvSpPr/>
            <p:nvPr/>
          </p:nvSpPr>
          <p:spPr>
            <a:xfrm>
              <a:off x="3739814" y="3967673"/>
              <a:ext cx="57422" cy="8781"/>
            </a:xfrm>
            <a:custGeom>
              <a:avLst/>
              <a:gdLst/>
              <a:ahLst/>
              <a:cxnLst/>
              <a:rect l="l" t="t" r="r" b="b"/>
              <a:pathLst>
                <a:path w="2060" h="315" extrusionOk="0">
                  <a:moveTo>
                    <a:pt x="0" y="1"/>
                  </a:moveTo>
                  <a:lnTo>
                    <a:pt x="12" y="180"/>
                  </a:lnTo>
                  <a:cubicBezTo>
                    <a:pt x="441" y="239"/>
                    <a:pt x="881" y="287"/>
                    <a:pt x="1310" y="311"/>
                  </a:cubicBezTo>
                  <a:cubicBezTo>
                    <a:pt x="1372" y="313"/>
                    <a:pt x="1435" y="315"/>
                    <a:pt x="1497" y="315"/>
                  </a:cubicBezTo>
                  <a:cubicBezTo>
                    <a:pt x="1685" y="315"/>
                    <a:pt x="1872" y="302"/>
                    <a:pt x="2060" y="275"/>
                  </a:cubicBezTo>
                  <a:lnTo>
                    <a:pt x="2060" y="96"/>
                  </a:lnTo>
                  <a:cubicBezTo>
                    <a:pt x="2060" y="96"/>
                    <a:pt x="1631" y="132"/>
                    <a:pt x="1238" y="132"/>
                  </a:cubicBezTo>
                  <a:cubicBezTo>
                    <a:pt x="857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29;p80">
              <a:extLst>
                <a:ext uri="{FF2B5EF4-FFF2-40B4-BE49-F238E27FC236}">
                  <a16:creationId xmlns:a16="http://schemas.microsoft.com/office/drawing/2014/main" id="{D255A5DA-CD0A-1413-0185-C6D5D6956C2A}"/>
                </a:ext>
              </a:extLst>
            </p:cNvPr>
            <p:cNvSpPr/>
            <p:nvPr/>
          </p:nvSpPr>
          <p:spPr>
            <a:xfrm>
              <a:off x="3740789" y="3953095"/>
              <a:ext cx="56781" cy="7972"/>
            </a:xfrm>
            <a:custGeom>
              <a:avLst/>
              <a:gdLst/>
              <a:ahLst/>
              <a:cxnLst/>
              <a:rect l="l" t="t" r="r" b="b"/>
              <a:pathLst>
                <a:path w="2037" h="286" extrusionOk="0">
                  <a:moveTo>
                    <a:pt x="13" y="0"/>
                  </a:moveTo>
                  <a:lnTo>
                    <a:pt x="1" y="155"/>
                  </a:lnTo>
                  <a:cubicBezTo>
                    <a:pt x="382" y="226"/>
                    <a:pt x="775" y="262"/>
                    <a:pt x="1156" y="286"/>
                  </a:cubicBezTo>
                  <a:lnTo>
                    <a:pt x="2025" y="286"/>
                  </a:lnTo>
                  <a:lnTo>
                    <a:pt x="2037" y="72"/>
                  </a:lnTo>
                  <a:lnTo>
                    <a:pt x="1072" y="72"/>
                  </a:lnTo>
                  <a:cubicBezTo>
                    <a:pt x="739" y="72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30;p80">
              <a:extLst>
                <a:ext uri="{FF2B5EF4-FFF2-40B4-BE49-F238E27FC236}">
                  <a16:creationId xmlns:a16="http://schemas.microsoft.com/office/drawing/2014/main" id="{D37EE4A6-3B6B-F671-9905-0CE78B584546}"/>
                </a:ext>
              </a:extLst>
            </p:cNvPr>
            <p:cNvSpPr/>
            <p:nvPr/>
          </p:nvSpPr>
          <p:spPr>
            <a:xfrm>
              <a:off x="3913719" y="4017010"/>
              <a:ext cx="173271" cy="106455"/>
            </a:xfrm>
            <a:custGeom>
              <a:avLst/>
              <a:gdLst/>
              <a:ahLst/>
              <a:cxnLst/>
              <a:rect l="l" t="t" r="r" b="b"/>
              <a:pathLst>
                <a:path w="6216" h="3819" extrusionOk="0">
                  <a:moveTo>
                    <a:pt x="976" y="0"/>
                  </a:moveTo>
                  <a:cubicBezTo>
                    <a:pt x="927" y="0"/>
                    <a:pt x="883" y="6"/>
                    <a:pt x="845" y="17"/>
                  </a:cubicBezTo>
                  <a:cubicBezTo>
                    <a:pt x="0" y="279"/>
                    <a:pt x="976" y="1160"/>
                    <a:pt x="1405" y="1577"/>
                  </a:cubicBezTo>
                  <a:cubicBezTo>
                    <a:pt x="1834" y="2005"/>
                    <a:pt x="1845" y="2505"/>
                    <a:pt x="2560" y="3208"/>
                  </a:cubicBezTo>
                  <a:cubicBezTo>
                    <a:pt x="2989" y="3622"/>
                    <a:pt x="3628" y="3818"/>
                    <a:pt x="4253" y="3818"/>
                  </a:cubicBezTo>
                  <a:cubicBezTo>
                    <a:pt x="4670" y="3818"/>
                    <a:pt x="5080" y="3731"/>
                    <a:pt x="5417" y="3565"/>
                  </a:cubicBezTo>
                  <a:cubicBezTo>
                    <a:pt x="6215" y="3172"/>
                    <a:pt x="5417" y="2422"/>
                    <a:pt x="5417" y="2422"/>
                  </a:cubicBezTo>
                  <a:cubicBezTo>
                    <a:pt x="5417" y="2422"/>
                    <a:pt x="2018" y="0"/>
                    <a:pt x="97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31;p80">
              <a:extLst>
                <a:ext uri="{FF2B5EF4-FFF2-40B4-BE49-F238E27FC236}">
                  <a16:creationId xmlns:a16="http://schemas.microsoft.com/office/drawing/2014/main" id="{E2FB7796-3462-39E6-0417-B73E3DBBAF47}"/>
                </a:ext>
              </a:extLst>
            </p:cNvPr>
            <p:cNvSpPr/>
            <p:nvPr/>
          </p:nvSpPr>
          <p:spPr>
            <a:xfrm>
              <a:off x="3924339" y="3682272"/>
              <a:ext cx="151361" cy="428550"/>
            </a:xfrm>
            <a:custGeom>
              <a:avLst/>
              <a:gdLst/>
              <a:ahLst/>
              <a:cxnLst/>
              <a:rect l="l" t="t" r="r" b="b"/>
              <a:pathLst>
                <a:path w="5430" h="15374" extrusionOk="0">
                  <a:moveTo>
                    <a:pt x="2810" y="1"/>
                  </a:moveTo>
                  <a:lnTo>
                    <a:pt x="0" y="5227"/>
                  </a:lnTo>
                  <a:cubicBezTo>
                    <a:pt x="0" y="5227"/>
                    <a:pt x="667" y="9645"/>
                    <a:pt x="595" y="11204"/>
                  </a:cubicBezTo>
                  <a:cubicBezTo>
                    <a:pt x="560" y="12062"/>
                    <a:pt x="286" y="12395"/>
                    <a:pt x="667" y="12836"/>
                  </a:cubicBezTo>
                  <a:cubicBezTo>
                    <a:pt x="810" y="13002"/>
                    <a:pt x="1012" y="13014"/>
                    <a:pt x="1214" y="13217"/>
                  </a:cubicBezTo>
                  <a:cubicBezTo>
                    <a:pt x="1429" y="13443"/>
                    <a:pt x="1619" y="13717"/>
                    <a:pt x="1762" y="14002"/>
                  </a:cubicBezTo>
                  <a:cubicBezTo>
                    <a:pt x="1965" y="14407"/>
                    <a:pt x="1905" y="14741"/>
                    <a:pt x="2715" y="15110"/>
                  </a:cubicBezTo>
                  <a:cubicBezTo>
                    <a:pt x="3061" y="15274"/>
                    <a:pt x="3566" y="15374"/>
                    <a:pt x="4034" y="15374"/>
                  </a:cubicBezTo>
                  <a:cubicBezTo>
                    <a:pt x="4548" y="15374"/>
                    <a:pt x="5017" y="15253"/>
                    <a:pt x="5179" y="14967"/>
                  </a:cubicBezTo>
                  <a:cubicBezTo>
                    <a:pt x="5429" y="14514"/>
                    <a:pt x="5132" y="14705"/>
                    <a:pt x="3941" y="13121"/>
                  </a:cubicBezTo>
                  <a:cubicBezTo>
                    <a:pt x="3512" y="12550"/>
                    <a:pt x="2893" y="11943"/>
                    <a:pt x="2703" y="10811"/>
                  </a:cubicBezTo>
                  <a:cubicBezTo>
                    <a:pt x="2500" y="9609"/>
                    <a:pt x="2810" y="1"/>
                    <a:pt x="281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32;p80">
              <a:extLst>
                <a:ext uri="{FF2B5EF4-FFF2-40B4-BE49-F238E27FC236}">
                  <a16:creationId xmlns:a16="http://schemas.microsoft.com/office/drawing/2014/main" id="{21DCA2B2-968D-12B6-0523-AF886209BBD9}"/>
                </a:ext>
              </a:extLst>
            </p:cNvPr>
            <p:cNvSpPr/>
            <p:nvPr/>
          </p:nvSpPr>
          <p:spPr>
            <a:xfrm>
              <a:off x="3976574" y="3947186"/>
              <a:ext cx="81702" cy="143389"/>
            </a:xfrm>
            <a:custGeom>
              <a:avLst/>
              <a:gdLst/>
              <a:ahLst/>
              <a:cxnLst/>
              <a:rect l="l" t="t" r="r" b="b"/>
              <a:pathLst>
                <a:path w="2931" h="5144" extrusionOk="0">
                  <a:moveTo>
                    <a:pt x="298" y="0"/>
                  </a:moveTo>
                  <a:cubicBezTo>
                    <a:pt x="147" y="0"/>
                    <a:pt x="1" y="204"/>
                    <a:pt x="19" y="665"/>
                  </a:cubicBezTo>
                  <a:cubicBezTo>
                    <a:pt x="43" y="1569"/>
                    <a:pt x="138" y="1974"/>
                    <a:pt x="483" y="2915"/>
                  </a:cubicBezTo>
                  <a:cubicBezTo>
                    <a:pt x="817" y="3784"/>
                    <a:pt x="1210" y="4486"/>
                    <a:pt x="1686" y="4879"/>
                  </a:cubicBezTo>
                  <a:cubicBezTo>
                    <a:pt x="1903" y="5054"/>
                    <a:pt x="2212" y="5144"/>
                    <a:pt x="2449" y="5144"/>
                  </a:cubicBezTo>
                  <a:cubicBezTo>
                    <a:pt x="2746" y="5144"/>
                    <a:pt x="2931" y="5004"/>
                    <a:pt x="2686" y="4713"/>
                  </a:cubicBezTo>
                  <a:cubicBezTo>
                    <a:pt x="2686" y="4713"/>
                    <a:pt x="1329" y="3165"/>
                    <a:pt x="1043" y="2498"/>
                  </a:cubicBezTo>
                  <a:cubicBezTo>
                    <a:pt x="781" y="1867"/>
                    <a:pt x="626" y="1188"/>
                    <a:pt x="603" y="498"/>
                  </a:cubicBezTo>
                  <a:cubicBezTo>
                    <a:pt x="585" y="181"/>
                    <a:pt x="439" y="0"/>
                    <a:pt x="29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33;p80">
              <a:extLst>
                <a:ext uri="{FF2B5EF4-FFF2-40B4-BE49-F238E27FC236}">
                  <a16:creationId xmlns:a16="http://schemas.microsoft.com/office/drawing/2014/main" id="{74CABAD3-B0F3-E7DD-2C35-E271BB921114}"/>
                </a:ext>
              </a:extLst>
            </p:cNvPr>
            <p:cNvSpPr/>
            <p:nvPr/>
          </p:nvSpPr>
          <p:spPr>
            <a:xfrm>
              <a:off x="3977104" y="4067100"/>
              <a:ext cx="79332" cy="32028"/>
            </a:xfrm>
            <a:custGeom>
              <a:avLst/>
              <a:gdLst/>
              <a:ahLst/>
              <a:cxnLst/>
              <a:rect l="l" t="t" r="r" b="b"/>
              <a:pathLst>
                <a:path w="2846" h="1149" extrusionOk="0">
                  <a:moveTo>
                    <a:pt x="1911" y="1"/>
                  </a:moveTo>
                  <a:cubicBezTo>
                    <a:pt x="1696" y="1"/>
                    <a:pt x="1461" y="26"/>
                    <a:pt x="1238" y="101"/>
                  </a:cubicBezTo>
                  <a:cubicBezTo>
                    <a:pt x="786" y="280"/>
                    <a:pt x="369" y="530"/>
                    <a:pt x="0" y="839"/>
                  </a:cubicBezTo>
                  <a:lnTo>
                    <a:pt x="262" y="1149"/>
                  </a:lnTo>
                  <a:cubicBezTo>
                    <a:pt x="262" y="1149"/>
                    <a:pt x="345" y="935"/>
                    <a:pt x="1215" y="411"/>
                  </a:cubicBezTo>
                  <a:cubicBezTo>
                    <a:pt x="1497" y="224"/>
                    <a:pt x="1820" y="130"/>
                    <a:pt x="2146" y="130"/>
                  </a:cubicBezTo>
                  <a:cubicBezTo>
                    <a:pt x="2383" y="130"/>
                    <a:pt x="2620" y="180"/>
                    <a:pt x="2846" y="280"/>
                  </a:cubicBezTo>
                  <a:lnTo>
                    <a:pt x="2691" y="101"/>
                  </a:lnTo>
                  <a:cubicBezTo>
                    <a:pt x="2691" y="101"/>
                    <a:pt x="2342" y="1"/>
                    <a:pt x="191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34;p80">
              <a:extLst>
                <a:ext uri="{FF2B5EF4-FFF2-40B4-BE49-F238E27FC236}">
                  <a16:creationId xmlns:a16="http://schemas.microsoft.com/office/drawing/2014/main" id="{633BED8E-E1F8-C830-3FEA-2C61455EB7A2}"/>
                </a:ext>
              </a:extLst>
            </p:cNvPr>
            <p:cNvSpPr/>
            <p:nvPr/>
          </p:nvSpPr>
          <p:spPr>
            <a:xfrm>
              <a:off x="3967794" y="4051630"/>
              <a:ext cx="75374" cy="33227"/>
            </a:xfrm>
            <a:custGeom>
              <a:avLst/>
              <a:gdLst/>
              <a:ahLst/>
              <a:cxnLst/>
              <a:rect l="l" t="t" r="r" b="b"/>
              <a:pathLst>
                <a:path w="2704" h="1192" extrusionOk="0">
                  <a:moveTo>
                    <a:pt x="1886" y="0"/>
                  </a:moveTo>
                  <a:cubicBezTo>
                    <a:pt x="1636" y="0"/>
                    <a:pt x="1386" y="36"/>
                    <a:pt x="1144" y="108"/>
                  </a:cubicBezTo>
                  <a:cubicBezTo>
                    <a:pt x="679" y="227"/>
                    <a:pt x="275" y="501"/>
                    <a:pt x="1" y="882"/>
                  </a:cubicBezTo>
                  <a:lnTo>
                    <a:pt x="144" y="1192"/>
                  </a:lnTo>
                  <a:cubicBezTo>
                    <a:pt x="370" y="799"/>
                    <a:pt x="715" y="489"/>
                    <a:pt x="1144" y="299"/>
                  </a:cubicBezTo>
                  <a:cubicBezTo>
                    <a:pt x="1401" y="183"/>
                    <a:pt x="1675" y="146"/>
                    <a:pt x="1921" y="146"/>
                  </a:cubicBezTo>
                  <a:cubicBezTo>
                    <a:pt x="2357" y="146"/>
                    <a:pt x="2703" y="263"/>
                    <a:pt x="2703" y="263"/>
                  </a:cubicBezTo>
                  <a:lnTo>
                    <a:pt x="2501" y="73"/>
                  </a:lnTo>
                  <a:cubicBezTo>
                    <a:pt x="2297" y="24"/>
                    <a:pt x="2091" y="0"/>
                    <a:pt x="188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35;p80">
              <a:extLst>
                <a:ext uri="{FF2B5EF4-FFF2-40B4-BE49-F238E27FC236}">
                  <a16:creationId xmlns:a16="http://schemas.microsoft.com/office/drawing/2014/main" id="{3B8B7B8B-FB41-5A21-E9F4-14C051DAF5A9}"/>
                </a:ext>
              </a:extLst>
            </p:cNvPr>
            <p:cNvSpPr/>
            <p:nvPr/>
          </p:nvSpPr>
          <p:spPr>
            <a:xfrm>
              <a:off x="3957509" y="4033567"/>
              <a:ext cx="71722" cy="30384"/>
            </a:xfrm>
            <a:custGeom>
              <a:avLst/>
              <a:gdLst/>
              <a:ahLst/>
              <a:cxnLst/>
              <a:rect l="l" t="t" r="r" b="b"/>
              <a:pathLst>
                <a:path w="2573" h="1090" extrusionOk="0">
                  <a:moveTo>
                    <a:pt x="1897" y="1"/>
                  </a:moveTo>
                  <a:cubicBezTo>
                    <a:pt x="1730" y="1"/>
                    <a:pt x="1525" y="26"/>
                    <a:pt x="1287" y="102"/>
                  </a:cubicBezTo>
                  <a:cubicBezTo>
                    <a:pt x="810" y="280"/>
                    <a:pt x="370" y="542"/>
                    <a:pt x="1" y="875"/>
                  </a:cubicBezTo>
                  <a:lnTo>
                    <a:pt x="203" y="1090"/>
                  </a:lnTo>
                  <a:cubicBezTo>
                    <a:pt x="489" y="733"/>
                    <a:pt x="858" y="447"/>
                    <a:pt x="1287" y="256"/>
                  </a:cubicBezTo>
                  <a:cubicBezTo>
                    <a:pt x="1479" y="190"/>
                    <a:pt x="1681" y="157"/>
                    <a:pt x="1883" y="157"/>
                  </a:cubicBezTo>
                  <a:cubicBezTo>
                    <a:pt x="2119" y="157"/>
                    <a:pt x="2354" y="202"/>
                    <a:pt x="2572" y="292"/>
                  </a:cubicBezTo>
                  <a:lnTo>
                    <a:pt x="2418" y="102"/>
                  </a:lnTo>
                  <a:cubicBezTo>
                    <a:pt x="2418" y="102"/>
                    <a:pt x="2232" y="1"/>
                    <a:pt x="189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36;p80">
              <a:extLst>
                <a:ext uri="{FF2B5EF4-FFF2-40B4-BE49-F238E27FC236}">
                  <a16:creationId xmlns:a16="http://schemas.microsoft.com/office/drawing/2014/main" id="{C7F42F71-23E3-5B2F-1236-EE2D4CA97125}"/>
                </a:ext>
              </a:extLst>
            </p:cNvPr>
            <p:cNvSpPr/>
            <p:nvPr/>
          </p:nvSpPr>
          <p:spPr>
            <a:xfrm>
              <a:off x="3940924" y="3991589"/>
              <a:ext cx="61743" cy="9979"/>
            </a:xfrm>
            <a:custGeom>
              <a:avLst/>
              <a:gdLst/>
              <a:ahLst/>
              <a:cxnLst/>
              <a:rect l="l" t="t" r="r" b="b"/>
              <a:pathLst>
                <a:path w="2215" h="358" extrusionOk="0">
                  <a:moveTo>
                    <a:pt x="2167" y="0"/>
                  </a:moveTo>
                  <a:cubicBezTo>
                    <a:pt x="1774" y="84"/>
                    <a:pt x="1370" y="143"/>
                    <a:pt x="965" y="179"/>
                  </a:cubicBezTo>
                  <a:cubicBezTo>
                    <a:pt x="643" y="179"/>
                    <a:pt x="322" y="167"/>
                    <a:pt x="12" y="119"/>
                  </a:cubicBezTo>
                  <a:lnTo>
                    <a:pt x="0" y="262"/>
                  </a:lnTo>
                  <a:cubicBezTo>
                    <a:pt x="0" y="262"/>
                    <a:pt x="96" y="357"/>
                    <a:pt x="727" y="357"/>
                  </a:cubicBezTo>
                  <a:cubicBezTo>
                    <a:pt x="1227" y="345"/>
                    <a:pt x="1727" y="274"/>
                    <a:pt x="2215" y="179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37;p80">
              <a:extLst>
                <a:ext uri="{FF2B5EF4-FFF2-40B4-BE49-F238E27FC236}">
                  <a16:creationId xmlns:a16="http://schemas.microsoft.com/office/drawing/2014/main" id="{1222601F-A828-90D3-1FA2-181D42F62FE6}"/>
                </a:ext>
              </a:extLst>
            </p:cNvPr>
            <p:cNvSpPr/>
            <p:nvPr/>
          </p:nvSpPr>
          <p:spPr>
            <a:xfrm>
              <a:off x="3941258" y="3975311"/>
              <a:ext cx="57422" cy="9004"/>
            </a:xfrm>
            <a:custGeom>
              <a:avLst/>
              <a:gdLst/>
              <a:ahLst/>
              <a:cxnLst/>
              <a:rect l="l" t="t" r="r" b="b"/>
              <a:pathLst>
                <a:path w="2060" h="323" extrusionOk="0">
                  <a:moveTo>
                    <a:pt x="2060" y="1"/>
                  </a:moveTo>
                  <a:cubicBezTo>
                    <a:pt x="2060" y="1"/>
                    <a:pt x="1191" y="132"/>
                    <a:pt x="810" y="132"/>
                  </a:cubicBezTo>
                  <a:cubicBezTo>
                    <a:pt x="429" y="132"/>
                    <a:pt x="0" y="108"/>
                    <a:pt x="0" y="108"/>
                  </a:cubicBezTo>
                  <a:lnTo>
                    <a:pt x="0" y="287"/>
                  </a:lnTo>
                  <a:cubicBezTo>
                    <a:pt x="250" y="310"/>
                    <a:pt x="500" y="322"/>
                    <a:pt x="750" y="322"/>
                  </a:cubicBezTo>
                  <a:cubicBezTo>
                    <a:pt x="1179" y="298"/>
                    <a:pt x="1619" y="251"/>
                    <a:pt x="2048" y="179"/>
                  </a:cubicBezTo>
                  <a:lnTo>
                    <a:pt x="2060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38;p80">
              <a:extLst>
                <a:ext uri="{FF2B5EF4-FFF2-40B4-BE49-F238E27FC236}">
                  <a16:creationId xmlns:a16="http://schemas.microsoft.com/office/drawing/2014/main" id="{29E70AC5-A3B2-E1F2-5A0B-BB5C9E51972C}"/>
                </a:ext>
              </a:extLst>
            </p:cNvPr>
            <p:cNvSpPr/>
            <p:nvPr/>
          </p:nvSpPr>
          <p:spPr>
            <a:xfrm>
              <a:off x="3940924" y="3960705"/>
              <a:ext cx="56781" cy="8335"/>
            </a:xfrm>
            <a:custGeom>
              <a:avLst/>
              <a:gdLst/>
              <a:ahLst/>
              <a:cxnLst/>
              <a:rect l="l" t="t" r="r" b="b"/>
              <a:pathLst>
                <a:path w="2037" h="299" extrusionOk="0">
                  <a:moveTo>
                    <a:pt x="2024" y="1"/>
                  </a:moveTo>
                  <a:cubicBezTo>
                    <a:pt x="2024" y="1"/>
                    <a:pt x="1298" y="72"/>
                    <a:pt x="965" y="72"/>
                  </a:cubicBezTo>
                  <a:lnTo>
                    <a:pt x="0" y="72"/>
                  </a:lnTo>
                  <a:lnTo>
                    <a:pt x="12" y="299"/>
                  </a:lnTo>
                  <a:lnTo>
                    <a:pt x="881" y="299"/>
                  </a:lnTo>
                  <a:cubicBezTo>
                    <a:pt x="1262" y="275"/>
                    <a:pt x="1643" y="227"/>
                    <a:pt x="2036" y="156"/>
                  </a:cubicBezTo>
                  <a:lnTo>
                    <a:pt x="202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39;p80">
              <a:extLst>
                <a:ext uri="{FF2B5EF4-FFF2-40B4-BE49-F238E27FC236}">
                  <a16:creationId xmlns:a16="http://schemas.microsoft.com/office/drawing/2014/main" id="{B72F7989-7BAC-BDE6-3294-2F7263CF0BEB}"/>
                </a:ext>
              </a:extLst>
            </p:cNvPr>
            <p:cNvSpPr/>
            <p:nvPr/>
          </p:nvSpPr>
          <p:spPr>
            <a:xfrm>
              <a:off x="3755061" y="2910667"/>
              <a:ext cx="180240" cy="153340"/>
            </a:xfrm>
            <a:custGeom>
              <a:avLst/>
              <a:gdLst/>
              <a:ahLst/>
              <a:cxnLst/>
              <a:rect l="l" t="t" r="r" b="b"/>
              <a:pathLst>
                <a:path w="6466" h="5501" extrusionOk="0">
                  <a:moveTo>
                    <a:pt x="1953" y="1"/>
                  </a:moveTo>
                  <a:lnTo>
                    <a:pt x="1953" y="1632"/>
                  </a:lnTo>
                  <a:cubicBezTo>
                    <a:pt x="1953" y="2453"/>
                    <a:pt x="1084" y="3108"/>
                    <a:pt x="1" y="3358"/>
                  </a:cubicBezTo>
                  <a:cubicBezTo>
                    <a:pt x="281" y="4800"/>
                    <a:pt x="1729" y="5501"/>
                    <a:pt x="3187" y="5501"/>
                  </a:cubicBezTo>
                  <a:cubicBezTo>
                    <a:pt x="4703" y="5501"/>
                    <a:pt x="6229" y="4743"/>
                    <a:pt x="6466" y="3275"/>
                  </a:cubicBezTo>
                  <a:cubicBezTo>
                    <a:pt x="5513" y="2989"/>
                    <a:pt x="4775" y="2382"/>
                    <a:pt x="4775" y="1620"/>
                  </a:cubicBezTo>
                  <a:lnTo>
                    <a:pt x="4775" y="1"/>
                  </a:lnTo>
                  <a:lnTo>
                    <a:pt x="3466" y="1"/>
                  </a:lnTo>
                  <a:lnTo>
                    <a:pt x="3358" y="167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40;p80">
              <a:extLst>
                <a:ext uri="{FF2B5EF4-FFF2-40B4-BE49-F238E27FC236}">
                  <a16:creationId xmlns:a16="http://schemas.microsoft.com/office/drawing/2014/main" id="{FAB65D45-899E-1ADF-9F80-BE2B44E1E3F0}"/>
                </a:ext>
              </a:extLst>
            </p:cNvPr>
            <p:cNvSpPr/>
            <p:nvPr/>
          </p:nvSpPr>
          <p:spPr>
            <a:xfrm>
              <a:off x="3788927" y="2763660"/>
              <a:ext cx="121479" cy="173271"/>
            </a:xfrm>
            <a:custGeom>
              <a:avLst/>
              <a:gdLst/>
              <a:ahLst/>
              <a:cxnLst/>
              <a:rect l="l" t="t" r="r" b="b"/>
              <a:pathLst>
                <a:path w="4358" h="6216" extrusionOk="0">
                  <a:moveTo>
                    <a:pt x="2179" y="0"/>
                  </a:moveTo>
                  <a:cubicBezTo>
                    <a:pt x="977" y="0"/>
                    <a:pt x="0" y="976"/>
                    <a:pt x="0" y="2179"/>
                  </a:cubicBezTo>
                  <a:lnTo>
                    <a:pt x="0" y="4036"/>
                  </a:lnTo>
                  <a:cubicBezTo>
                    <a:pt x="0" y="5239"/>
                    <a:pt x="977" y="6215"/>
                    <a:pt x="2179" y="6215"/>
                  </a:cubicBezTo>
                  <a:cubicBezTo>
                    <a:pt x="3382" y="6215"/>
                    <a:pt x="4358" y="5239"/>
                    <a:pt x="4358" y="4036"/>
                  </a:cubicBezTo>
                  <a:lnTo>
                    <a:pt x="4358" y="2179"/>
                  </a:lnTo>
                  <a:cubicBezTo>
                    <a:pt x="4358" y="976"/>
                    <a:pt x="3382" y="0"/>
                    <a:pt x="2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41;p80">
              <a:extLst>
                <a:ext uri="{FF2B5EF4-FFF2-40B4-BE49-F238E27FC236}">
                  <a16:creationId xmlns:a16="http://schemas.microsoft.com/office/drawing/2014/main" id="{7D57DE55-A5F5-AB51-5A0C-17FA3499B935}"/>
                </a:ext>
              </a:extLst>
            </p:cNvPr>
            <p:cNvSpPr/>
            <p:nvPr/>
          </p:nvSpPr>
          <p:spPr>
            <a:xfrm>
              <a:off x="3777639" y="2834989"/>
              <a:ext cx="21269" cy="35541"/>
            </a:xfrm>
            <a:custGeom>
              <a:avLst/>
              <a:gdLst/>
              <a:ahLst/>
              <a:cxnLst/>
              <a:rect l="l" t="t" r="r" b="b"/>
              <a:pathLst>
                <a:path w="763" h="1275" extrusionOk="0">
                  <a:moveTo>
                    <a:pt x="401" y="1"/>
                  </a:moveTo>
                  <a:cubicBezTo>
                    <a:pt x="232" y="1"/>
                    <a:pt x="65" y="84"/>
                    <a:pt x="48" y="406"/>
                  </a:cubicBezTo>
                  <a:cubicBezTo>
                    <a:pt x="0" y="763"/>
                    <a:pt x="191" y="1108"/>
                    <a:pt x="524" y="1275"/>
                  </a:cubicBezTo>
                  <a:lnTo>
                    <a:pt x="762" y="96"/>
                  </a:lnTo>
                  <a:cubicBezTo>
                    <a:pt x="762" y="96"/>
                    <a:pt x="581" y="1"/>
                    <a:pt x="40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42;p80">
              <a:extLst>
                <a:ext uri="{FF2B5EF4-FFF2-40B4-BE49-F238E27FC236}">
                  <a16:creationId xmlns:a16="http://schemas.microsoft.com/office/drawing/2014/main" id="{D887A251-5842-D2D8-9BE0-B3045EA23BF2}"/>
                </a:ext>
              </a:extLst>
            </p:cNvPr>
            <p:cNvSpPr/>
            <p:nvPr/>
          </p:nvSpPr>
          <p:spPr>
            <a:xfrm>
              <a:off x="3900423" y="2834989"/>
              <a:ext cx="20934" cy="35541"/>
            </a:xfrm>
            <a:custGeom>
              <a:avLst/>
              <a:gdLst/>
              <a:ahLst/>
              <a:cxnLst/>
              <a:rect l="l" t="t" r="r" b="b"/>
              <a:pathLst>
                <a:path w="751" h="1275" extrusionOk="0">
                  <a:moveTo>
                    <a:pt x="363" y="1"/>
                  </a:moveTo>
                  <a:cubicBezTo>
                    <a:pt x="182" y="1"/>
                    <a:pt x="1" y="96"/>
                    <a:pt x="1" y="96"/>
                  </a:cubicBezTo>
                  <a:lnTo>
                    <a:pt x="239" y="1275"/>
                  </a:lnTo>
                  <a:cubicBezTo>
                    <a:pt x="560" y="1108"/>
                    <a:pt x="751" y="763"/>
                    <a:pt x="715" y="406"/>
                  </a:cubicBezTo>
                  <a:cubicBezTo>
                    <a:pt x="698" y="84"/>
                    <a:pt x="531" y="1"/>
                    <a:pt x="36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43;p80">
              <a:extLst>
                <a:ext uri="{FF2B5EF4-FFF2-40B4-BE49-F238E27FC236}">
                  <a16:creationId xmlns:a16="http://schemas.microsoft.com/office/drawing/2014/main" id="{033023CB-0066-0C86-B7DC-E8E00C14CC06}"/>
                </a:ext>
              </a:extLst>
            </p:cNvPr>
            <p:cNvSpPr/>
            <p:nvPr/>
          </p:nvSpPr>
          <p:spPr>
            <a:xfrm>
              <a:off x="3772008" y="2741082"/>
              <a:ext cx="152337" cy="109214"/>
            </a:xfrm>
            <a:custGeom>
              <a:avLst/>
              <a:gdLst/>
              <a:ahLst/>
              <a:cxnLst/>
              <a:rect l="l" t="t" r="r" b="b"/>
              <a:pathLst>
                <a:path w="5465" h="3918" extrusionOk="0">
                  <a:moveTo>
                    <a:pt x="2780" y="1"/>
                  </a:moveTo>
                  <a:cubicBezTo>
                    <a:pt x="2572" y="1"/>
                    <a:pt x="2369" y="78"/>
                    <a:pt x="2238" y="239"/>
                  </a:cubicBezTo>
                  <a:cubicBezTo>
                    <a:pt x="2098" y="165"/>
                    <a:pt x="1959" y="126"/>
                    <a:pt x="1829" y="126"/>
                  </a:cubicBezTo>
                  <a:cubicBezTo>
                    <a:pt x="1585" y="126"/>
                    <a:pt x="1379" y="264"/>
                    <a:pt x="1286" y="560"/>
                  </a:cubicBezTo>
                  <a:cubicBezTo>
                    <a:pt x="1224" y="534"/>
                    <a:pt x="1161" y="522"/>
                    <a:pt x="1100" y="522"/>
                  </a:cubicBezTo>
                  <a:cubicBezTo>
                    <a:pt x="775" y="522"/>
                    <a:pt x="495" y="864"/>
                    <a:pt x="595" y="1215"/>
                  </a:cubicBezTo>
                  <a:cubicBezTo>
                    <a:pt x="238" y="1334"/>
                    <a:pt x="155" y="1775"/>
                    <a:pt x="310" y="2203"/>
                  </a:cubicBezTo>
                  <a:cubicBezTo>
                    <a:pt x="0" y="2572"/>
                    <a:pt x="202" y="3001"/>
                    <a:pt x="393" y="3263"/>
                  </a:cubicBezTo>
                  <a:cubicBezTo>
                    <a:pt x="238" y="3775"/>
                    <a:pt x="607" y="3918"/>
                    <a:pt x="607" y="3918"/>
                  </a:cubicBezTo>
                  <a:cubicBezTo>
                    <a:pt x="607" y="3918"/>
                    <a:pt x="738" y="3906"/>
                    <a:pt x="810" y="3477"/>
                  </a:cubicBezTo>
                  <a:cubicBezTo>
                    <a:pt x="869" y="3060"/>
                    <a:pt x="953" y="2644"/>
                    <a:pt x="1072" y="2239"/>
                  </a:cubicBezTo>
                  <a:cubicBezTo>
                    <a:pt x="1155" y="2006"/>
                    <a:pt x="1329" y="1943"/>
                    <a:pt x="1576" y="1943"/>
                  </a:cubicBezTo>
                  <a:cubicBezTo>
                    <a:pt x="1858" y="1943"/>
                    <a:pt x="2234" y="2025"/>
                    <a:pt x="2679" y="2025"/>
                  </a:cubicBezTo>
                  <a:cubicBezTo>
                    <a:pt x="3147" y="2025"/>
                    <a:pt x="3517" y="1959"/>
                    <a:pt x="3796" y="1959"/>
                  </a:cubicBezTo>
                  <a:cubicBezTo>
                    <a:pt x="4021" y="1959"/>
                    <a:pt x="4187" y="2002"/>
                    <a:pt x="4298" y="2156"/>
                  </a:cubicBezTo>
                  <a:cubicBezTo>
                    <a:pt x="4441" y="2346"/>
                    <a:pt x="4536" y="2882"/>
                    <a:pt x="4596" y="3251"/>
                  </a:cubicBezTo>
                  <a:cubicBezTo>
                    <a:pt x="4643" y="3513"/>
                    <a:pt x="4774" y="3739"/>
                    <a:pt x="4965" y="3918"/>
                  </a:cubicBezTo>
                  <a:cubicBezTo>
                    <a:pt x="5132" y="3703"/>
                    <a:pt x="5215" y="3430"/>
                    <a:pt x="5167" y="3156"/>
                  </a:cubicBezTo>
                  <a:cubicBezTo>
                    <a:pt x="5382" y="2941"/>
                    <a:pt x="5465" y="2537"/>
                    <a:pt x="5179" y="2120"/>
                  </a:cubicBezTo>
                  <a:cubicBezTo>
                    <a:pt x="5298" y="1679"/>
                    <a:pt x="5263" y="1239"/>
                    <a:pt x="4905" y="1096"/>
                  </a:cubicBezTo>
                  <a:cubicBezTo>
                    <a:pt x="4905" y="917"/>
                    <a:pt x="4739" y="596"/>
                    <a:pt x="4262" y="584"/>
                  </a:cubicBezTo>
                  <a:cubicBezTo>
                    <a:pt x="4245" y="369"/>
                    <a:pt x="4004" y="147"/>
                    <a:pt x="3688" y="147"/>
                  </a:cubicBezTo>
                  <a:cubicBezTo>
                    <a:pt x="3584" y="147"/>
                    <a:pt x="3472" y="171"/>
                    <a:pt x="3358" y="227"/>
                  </a:cubicBezTo>
                  <a:cubicBezTo>
                    <a:pt x="3203" y="78"/>
                    <a:pt x="2989" y="1"/>
                    <a:pt x="278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44;p80">
              <a:extLst>
                <a:ext uri="{FF2B5EF4-FFF2-40B4-BE49-F238E27FC236}">
                  <a16:creationId xmlns:a16="http://schemas.microsoft.com/office/drawing/2014/main" id="{50C6E030-483B-0D8D-1EC8-94D808287F2B}"/>
                </a:ext>
              </a:extLst>
            </p:cNvPr>
            <p:cNvSpPr/>
            <p:nvPr/>
          </p:nvSpPr>
          <p:spPr>
            <a:xfrm>
              <a:off x="3768663" y="2798837"/>
              <a:ext cx="24614" cy="33199"/>
            </a:xfrm>
            <a:custGeom>
              <a:avLst/>
              <a:gdLst/>
              <a:ahLst/>
              <a:cxnLst/>
              <a:rect l="l" t="t" r="r" b="b"/>
              <a:pathLst>
                <a:path w="883" h="1191" extrusionOk="0">
                  <a:moveTo>
                    <a:pt x="287" y="0"/>
                  </a:moveTo>
                  <a:cubicBezTo>
                    <a:pt x="203" y="143"/>
                    <a:pt x="144" y="298"/>
                    <a:pt x="108" y="453"/>
                  </a:cubicBezTo>
                  <a:cubicBezTo>
                    <a:pt x="1" y="822"/>
                    <a:pt x="346" y="1191"/>
                    <a:pt x="346" y="1191"/>
                  </a:cubicBezTo>
                  <a:cubicBezTo>
                    <a:pt x="882" y="500"/>
                    <a:pt x="287" y="0"/>
                    <a:pt x="28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45;p80">
              <a:extLst>
                <a:ext uri="{FF2B5EF4-FFF2-40B4-BE49-F238E27FC236}">
                  <a16:creationId xmlns:a16="http://schemas.microsoft.com/office/drawing/2014/main" id="{51B545CF-D036-242C-99D0-8612D2978408}"/>
                </a:ext>
              </a:extLst>
            </p:cNvPr>
            <p:cNvSpPr/>
            <p:nvPr/>
          </p:nvSpPr>
          <p:spPr>
            <a:xfrm>
              <a:off x="3774656" y="2778573"/>
              <a:ext cx="25896" cy="32892"/>
            </a:xfrm>
            <a:custGeom>
              <a:avLst/>
              <a:gdLst/>
              <a:ahLst/>
              <a:cxnLst/>
              <a:rect l="l" t="t" r="r" b="b"/>
              <a:pathLst>
                <a:path w="929" h="1180" extrusionOk="0">
                  <a:moveTo>
                    <a:pt x="441" y="1"/>
                  </a:moveTo>
                  <a:lnTo>
                    <a:pt x="441" y="1"/>
                  </a:lnTo>
                  <a:cubicBezTo>
                    <a:pt x="334" y="120"/>
                    <a:pt x="238" y="263"/>
                    <a:pt x="179" y="406"/>
                  </a:cubicBezTo>
                  <a:cubicBezTo>
                    <a:pt x="0" y="751"/>
                    <a:pt x="262" y="1180"/>
                    <a:pt x="262" y="1180"/>
                  </a:cubicBezTo>
                  <a:cubicBezTo>
                    <a:pt x="929" y="608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46;p80">
              <a:extLst>
                <a:ext uri="{FF2B5EF4-FFF2-40B4-BE49-F238E27FC236}">
                  <a16:creationId xmlns:a16="http://schemas.microsoft.com/office/drawing/2014/main" id="{2B090A37-ED1D-43F0-E8DD-67CA17223AB2}"/>
                </a:ext>
              </a:extLst>
            </p:cNvPr>
            <p:cNvSpPr/>
            <p:nvPr/>
          </p:nvSpPr>
          <p:spPr>
            <a:xfrm>
              <a:off x="3786586" y="2760984"/>
              <a:ext cx="26593" cy="30579"/>
            </a:xfrm>
            <a:custGeom>
              <a:avLst/>
              <a:gdLst/>
              <a:ahLst/>
              <a:cxnLst/>
              <a:rect l="l" t="t" r="r" b="b"/>
              <a:pathLst>
                <a:path w="954" h="1097" extrusionOk="0">
                  <a:moveTo>
                    <a:pt x="620" y="1"/>
                  </a:moveTo>
                  <a:lnTo>
                    <a:pt x="620" y="1"/>
                  </a:lnTo>
                  <a:cubicBezTo>
                    <a:pt x="489" y="96"/>
                    <a:pt x="358" y="203"/>
                    <a:pt x="263" y="334"/>
                  </a:cubicBezTo>
                  <a:cubicBezTo>
                    <a:pt x="1" y="620"/>
                    <a:pt x="156" y="1096"/>
                    <a:pt x="156" y="1096"/>
                  </a:cubicBezTo>
                  <a:cubicBezTo>
                    <a:pt x="953" y="715"/>
                    <a:pt x="620" y="1"/>
                    <a:pt x="620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547;p80">
              <a:extLst>
                <a:ext uri="{FF2B5EF4-FFF2-40B4-BE49-F238E27FC236}">
                  <a16:creationId xmlns:a16="http://schemas.microsoft.com/office/drawing/2014/main" id="{CC5CA8BB-A42E-BF24-F754-93EE77237E14}"/>
                </a:ext>
              </a:extLst>
            </p:cNvPr>
            <p:cNvSpPr/>
            <p:nvPr/>
          </p:nvSpPr>
          <p:spPr>
            <a:xfrm>
              <a:off x="3806516" y="2750699"/>
              <a:ext cx="24251" cy="24251"/>
            </a:xfrm>
            <a:custGeom>
              <a:avLst/>
              <a:gdLst/>
              <a:ahLst/>
              <a:cxnLst/>
              <a:rect l="l" t="t" r="r" b="b"/>
              <a:pathLst>
                <a:path w="870" h="870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55" y="37"/>
                    <a:pt x="500" y="96"/>
                    <a:pt x="369" y="191"/>
                  </a:cubicBezTo>
                  <a:cubicBezTo>
                    <a:pt x="24" y="370"/>
                    <a:pt x="0" y="870"/>
                    <a:pt x="0" y="870"/>
                  </a:cubicBezTo>
                  <a:cubicBezTo>
                    <a:pt x="869" y="787"/>
                    <a:pt x="810" y="1"/>
                    <a:pt x="81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548;p80">
              <a:extLst>
                <a:ext uri="{FF2B5EF4-FFF2-40B4-BE49-F238E27FC236}">
                  <a16:creationId xmlns:a16="http://schemas.microsoft.com/office/drawing/2014/main" id="{E70D478C-D974-0585-9CAF-9E1E87A29141}"/>
                </a:ext>
              </a:extLst>
            </p:cNvPr>
            <p:cNvSpPr/>
            <p:nvPr/>
          </p:nvSpPr>
          <p:spPr>
            <a:xfrm>
              <a:off x="3800216" y="2767144"/>
              <a:ext cx="31554" cy="15331"/>
            </a:xfrm>
            <a:custGeom>
              <a:avLst/>
              <a:gdLst/>
              <a:ahLst/>
              <a:cxnLst/>
              <a:rect l="l" t="t" r="r" b="b"/>
              <a:pathLst>
                <a:path w="1132" h="550" extrusionOk="0">
                  <a:moveTo>
                    <a:pt x="742" y="0"/>
                  </a:moveTo>
                  <a:cubicBezTo>
                    <a:pt x="512" y="0"/>
                    <a:pt x="224" y="95"/>
                    <a:pt x="0" y="482"/>
                  </a:cubicBezTo>
                  <a:cubicBezTo>
                    <a:pt x="0" y="482"/>
                    <a:pt x="179" y="549"/>
                    <a:pt x="385" y="549"/>
                  </a:cubicBezTo>
                  <a:cubicBezTo>
                    <a:pt x="516" y="549"/>
                    <a:pt x="659" y="522"/>
                    <a:pt x="774" y="435"/>
                  </a:cubicBezTo>
                  <a:cubicBezTo>
                    <a:pt x="905" y="340"/>
                    <a:pt x="1036" y="220"/>
                    <a:pt x="1131" y="89"/>
                  </a:cubicBezTo>
                  <a:cubicBezTo>
                    <a:pt x="1131" y="89"/>
                    <a:pt x="964" y="0"/>
                    <a:pt x="742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549;p80">
              <a:extLst>
                <a:ext uri="{FF2B5EF4-FFF2-40B4-BE49-F238E27FC236}">
                  <a16:creationId xmlns:a16="http://schemas.microsoft.com/office/drawing/2014/main" id="{FBB69CA8-35ED-DC6B-4761-74034E8D0508}"/>
                </a:ext>
              </a:extLst>
            </p:cNvPr>
            <p:cNvSpPr/>
            <p:nvPr/>
          </p:nvSpPr>
          <p:spPr>
            <a:xfrm>
              <a:off x="3787255" y="2777820"/>
              <a:ext cx="25589" cy="21380"/>
            </a:xfrm>
            <a:custGeom>
              <a:avLst/>
              <a:gdLst/>
              <a:ahLst/>
              <a:cxnLst/>
              <a:rect l="l" t="t" r="r" b="b"/>
              <a:pathLst>
                <a:path w="918" h="767" extrusionOk="0">
                  <a:moveTo>
                    <a:pt x="849" y="1"/>
                  </a:moveTo>
                  <a:cubicBezTo>
                    <a:pt x="657" y="1"/>
                    <a:pt x="118" y="65"/>
                    <a:pt x="1" y="766"/>
                  </a:cubicBezTo>
                  <a:cubicBezTo>
                    <a:pt x="1" y="766"/>
                    <a:pt x="501" y="766"/>
                    <a:pt x="703" y="445"/>
                  </a:cubicBezTo>
                  <a:cubicBezTo>
                    <a:pt x="798" y="314"/>
                    <a:pt x="870" y="159"/>
                    <a:pt x="918" y="4"/>
                  </a:cubicBezTo>
                  <a:cubicBezTo>
                    <a:pt x="918" y="4"/>
                    <a:pt x="892" y="1"/>
                    <a:pt x="84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550;p80">
              <a:extLst>
                <a:ext uri="{FF2B5EF4-FFF2-40B4-BE49-F238E27FC236}">
                  <a16:creationId xmlns:a16="http://schemas.microsoft.com/office/drawing/2014/main" id="{90AA62B7-3074-83DE-4D8D-72B55104E6B1}"/>
                </a:ext>
              </a:extLst>
            </p:cNvPr>
            <p:cNvSpPr/>
            <p:nvPr/>
          </p:nvSpPr>
          <p:spPr>
            <a:xfrm>
              <a:off x="3777973" y="2792844"/>
              <a:ext cx="21603" cy="26927"/>
            </a:xfrm>
            <a:custGeom>
              <a:avLst/>
              <a:gdLst/>
              <a:ahLst/>
              <a:cxnLst/>
              <a:rect l="l" t="t" r="r" b="b"/>
              <a:pathLst>
                <a:path w="775" h="966" extrusionOk="0">
                  <a:moveTo>
                    <a:pt x="774" y="1"/>
                  </a:moveTo>
                  <a:cubicBezTo>
                    <a:pt x="774" y="1"/>
                    <a:pt x="0" y="96"/>
                    <a:pt x="84" y="965"/>
                  </a:cubicBezTo>
                  <a:cubicBezTo>
                    <a:pt x="84" y="965"/>
                    <a:pt x="572" y="834"/>
                    <a:pt x="679" y="477"/>
                  </a:cubicBezTo>
                  <a:cubicBezTo>
                    <a:pt x="739" y="322"/>
                    <a:pt x="774" y="156"/>
                    <a:pt x="774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551;p80">
              <a:extLst>
                <a:ext uri="{FF2B5EF4-FFF2-40B4-BE49-F238E27FC236}">
                  <a16:creationId xmlns:a16="http://schemas.microsoft.com/office/drawing/2014/main" id="{6B033ADE-CC3F-3C3F-59B5-1E0EEFD18E7E}"/>
                </a:ext>
              </a:extLst>
            </p:cNvPr>
            <p:cNvSpPr/>
            <p:nvPr/>
          </p:nvSpPr>
          <p:spPr>
            <a:xfrm>
              <a:off x="3771339" y="2810126"/>
              <a:ext cx="21269" cy="30217"/>
            </a:xfrm>
            <a:custGeom>
              <a:avLst/>
              <a:gdLst/>
              <a:ahLst/>
              <a:cxnLst/>
              <a:rect l="l" t="t" r="r" b="b"/>
              <a:pathLst>
                <a:path w="763" h="1084" extrusionOk="0">
                  <a:moveTo>
                    <a:pt x="738" y="0"/>
                  </a:moveTo>
                  <a:cubicBezTo>
                    <a:pt x="738" y="0"/>
                    <a:pt x="0" y="250"/>
                    <a:pt x="250" y="1084"/>
                  </a:cubicBezTo>
                  <a:cubicBezTo>
                    <a:pt x="250" y="1084"/>
                    <a:pt x="703" y="869"/>
                    <a:pt x="738" y="488"/>
                  </a:cubicBezTo>
                  <a:cubicBezTo>
                    <a:pt x="762" y="322"/>
                    <a:pt x="762" y="167"/>
                    <a:pt x="73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552;p80">
              <a:extLst>
                <a:ext uri="{FF2B5EF4-FFF2-40B4-BE49-F238E27FC236}">
                  <a16:creationId xmlns:a16="http://schemas.microsoft.com/office/drawing/2014/main" id="{B5A80F84-6A3C-B654-A921-FEB693317C97}"/>
                </a:ext>
              </a:extLst>
            </p:cNvPr>
            <p:cNvSpPr/>
            <p:nvPr/>
          </p:nvSpPr>
          <p:spPr>
            <a:xfrm>
              <a:off x="3900423" y="2798837"/>
              <a:ext cx="24586" cy="33199"/>
            </a:xfrm>
            <a:custGeom>
              <a:avLst/>
              <a:gdLst/>
              <a:ahLst/>
              <a:cxnLst/>
              <a:rect l="l" t="t" r="r" b="b"/>
              <a:pathLst>
                <a:path w="882" h="1191" extrusionOk="0">
                  <a:moveTo>
                    <a:pt x="608" y="0"/>
                  </a:moveTo>
                  <a:cubicBezTo>
                    <a:pt x="608" y="0"/>
                    <a:pt x="1" y="500"/>
                    <a:pt x="537" y="1191"/>
                  </a:cubicBezTo>
                  <a:cubicBezTo>
                    <a:pt x="537" y="1191"/>
                    <a:pt x="882" y="822"/>
                    <a:pt x="787" y="453"/>
                  </a:cubicBezTo>
                  <a:cubicBezTo>
                    <a:pt x="751" y="298"/>
                    <a:pt x="691" y="143"/>
                    <a:pt x="608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553;p80">
              <a:extLst>
                <a:ext uri="{FF2B5EF4-FFF2-40B4-BE49-F238E27FC236}">
                  <a16:creationId xmlns:a16="http://schemas.microsoft.com/office/drawing/2014/main" id="{CD8E2828-1742-CF88-3CE0-E2F59E541970}"/>
                </a:ext>
              </a:extLst>
            </p:cNvPr>
            <p:cNvSpPr/>
            <p:nvPr/>
          </p:nvSpPr>
          <p:spPr>
            <a:xfrm>
              <a:off x="3893454" y="2778573"/>
              <a:ext cx="25924" cy="32892"/>
            </a:xfrm>
            <a:custGeom>
              <a:avLst/>
              <a:gdLst/>
              <a:ahLst/>
              <a:cxnLst/>
              <a:rect l="l" t="t" r="r" b="b"/>
              <a:pathLst>
                <a:path w="930" h="1180" extrusionOk="0">
                  <a:moveTo>
                    <a:pt x="489" y="1"/>
                  </a:moveTo>
                  <a:cubicBezTo>
                    <a:pt x="489" y="1"/>
                    <a:pt x="1" y="608"/>
                    <a:pt x="667" y="1180"/>
                  </a:cubicBezTo>
                  <a:cubicBezTo>
                    <a:pt x="667" y="1180"/>
                    <a:pt x="929" y="751"/>
                    <a:pt x="751" y="406"/>
                  </a:cubicBezTo>
                  <a:cubicBezTo>
                    <a:pt x="679" y="263"/>
                    <a:pt x="596" y="120"/>
                    <a:pt x="48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554;p80">
              <a:extLst>
                <a:ext uri="{FF2B5EF4-FFF2-40B4-BE49-F238E27FC236}">
                  <a16:creationId xmlns:a16="http://schemas.microsoft.com/office/drawing/2014/main" id="{B634D610-C82B-D6FB-F031-389E47C4B59A}"/>
                </a:ext>
              </a:extLst>
            </p:cNvPr>
            <p:cNvSpPr/>
            <p:nvPr/>
          </p:nvSpPr>
          <p:spPr>
            <a:xfrm>
              <a:off x="3881190" y="2760984"/>
              <a:ext cx="25896" cy="30579"/>
            </a:xfrm>
            <a:custGeom>
              <a:avLst/>
              <a:gdLst/>
              <a:ahLst/>
              <a:cxnLst/>
              <a:rect l="l" t="t" r="r" b="b"/>
              <a:pathLst>
                <a:path w="929" h="1097" extrusionOk="0">
                  <a:moveTo>
                    <a:pt x="310" y="1"/>
                  </a:moveTo>
                  <a:cubicBezTo>
                    <a:pt x="310" y="1"/>
                    <a:pt x="0" y="715"/>
                    <a:pt x="786" y="1096"/>
                  </a:cubicBezTo>
                  <a:cubicBezTo>
                    <a:pt x="786" y="1096"/>
                    <a:pt x="929" y="620"/>
                    <a:pt x="679" y="334"/>
                  </a:cubicBezTo>
                  <a:cubicBezTo>
                    <a:pt x="572" y="203"/>
                    <a:pt x="453" y="96"/>
                    <a:pt x="310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555;p80">
              <a:extLst>
                <a:ext uri="{FF2B5EF4-FFF2-40B4-BE49-F238E27FC236}">
                  <a16:creationId xmlns:a16="http://schemas.microsoft.com/office/drawing/2014/main" id="{8DF7D15B-B934-3BD0-25D3-EAE48599133F}"/>
                </a:ext>
              </a:extLst>
            </p:cNvPr>
            <p:cNvSpPr/>
            <p:nvPr/>
          </p:nvSpPr>
          <p:spPr>
            <a:xfrm>
              <a:off x="3863267" y="2750699"/>
              <a:ext cx="24251" cy="24251"/>
            </a:xfrm>
            <a:custGeom>
              <a:avLst/>
              <a:gdLst/>
              <a:ahLst/>
              <a:cxnLst/>
              <a:rect l="l" t="t" r="r" b="b"/>
              <a:pathLst>
                <a:path w="870" h="870" extrusionOk="0">
                  <a:moveTo>
                    <a:pt x="48" y="1"/>
                  </a:moveTo>
                  <a:cubicBezTo>
                    <a:pt x="48" y="1"/>
                    <a:pt x="0" y="787"/>
                    <a:pt x="869" y="870"/>
                  </a:cubicBezTo>
                  <a:cubicBezTo>
                    <a:pt x="869" y="870"/>
                    <a:pt x="834" y="370"/>
                    <a:pt x="500" y="191"/>
                  </a:cubicBezTo>
                  <a:cubicBezTo>
                    <a:pt x="357" y="96"/>
                    <a:pt x="215" y="37"/>
                    <a:pt x="48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556;p80">
              <a:extLst>
                <a:ext uri="{FF2B5EF4-FFF2-40B4-BE49-F238E27FC236}">
                  <a16:creationId xmlns:a16="http://schemas.microsoft.com/office/drawing/2014/main" id="{BAFDBE20-1E92-B630-105C-731BAAA2C5FD}"/>
                </a:ext>
              </a:extLst>
            </p:cNvPr>
            <p:cNvSpPr/>
            <p:nvPr/>
          </p:nvSpPr>
          <p:spPr>
            <a:xfrm>
              <a:off x="3862264" y="2767144"/>
              <a:ext cx="31220" cy="15331"/>
            </a:xfrm>
            <a:custGeom>
              <a:avLst/>
              <a:gdLst/>
              <a:ahLst/>
              <a:cxnLst/>
              <a:rect l="l" t="t" r="r" b="b"/>
              <a:pathLst>
                <a:path w="1120" h="550" extrusionOk="0">
                  <a:moveTo>
                    <a:pt x="389" y="0"/>
                  </a:moveTo>
                  <a:cubicBezTo>
                    <a:pt x="168" y="0"/>
                    <a:pt x="1" y="89"/>
                    <a:pt x="1" y="89"/>
                  </a:cubicBezTo>
                  <a:cubicBezTo>
                    <a:pt x="96" y="220"/>
                    <a:pt x="215" y="340"/>
                    <a:pt x="358" y="435"/>
                  </a:cubicBezTo>
                  <a:cubicBezTo>
                    <a:pt x="473" y="522"/>
                    <a:pt x="614" y="549"/>
                    <a:pt x="742" y="549"/>
                  </a:cubicBezTo>
                  <a:cubicBezTo>
                    <a:pt x="946" y="549"/>
                    <a:pt x="1120" y="482"/>
                    <a:pt x="1120" y="482"/>
                  </a:cubicBezTo>
                  <a:cubicBezTo>
                    <a:pt x="902" y="95"/>
                    <a:pt x="617" y="0"/>
                    <a:pt x="389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557;p80">
              <a:extLst>
                <a:ext uri="{FF2B5EF4-FFF2-40B4-BE49-F238E27FC236}">
                  <a16:creationId xmlns:a16="http://schemas.microsoft.com/office/drawing/2014/main" id="{03088D5D-DEBB-7F2E-1324-D1849EBF4198}"/>
                </a:ext>
              </a:extLst>
            </p:cNvPr>
            <p:cNvSpPr/>
            <p:nvPr/>
          </p:nvSpPr>
          <p:spPr>
            <a:xfrm>
              <a:off x="3881190" y="2777820"/>
              <a:ext cx="25561" cy="21380"/>
            </a:xfrm>
            <a:custGeom>
              <a:avLst/>
              <a:gdLst/>
              <a:ahLst/>
              <a:cxnLst/>
              <a:rect l="l" t="t" r="r" b="b"/>
              <a:pathLst>
                <a:path w="917" h="767" extrusionOk="0">
                  <a:moveTo>
                    <a:pt x="68" y="1"/>
                  </a:moveTo>
                  <a:cubicBezTo>
                    <a:pt x="26" y="1"/>
                    <a:pt x="0" y="4"/>
                    <a:pt x="0" y="4"/>
                  </a:cubicBezTo>
                  <a:cubicBezTo>
                    <a:pt x="48" y="159"/>
                    <a:pt x="119" y="314"/>
                    <a:pt x="215" y="445"/>
                  </a:cubicBezTo>
                  <a:cubicBezTo>
                    <a:pt x="417" y="766"/>
                    <a:pt x="917" y="766"/>
                    <a:pt x="917" y="766"/>
                  </a:cubicBezTo>
                  <a:cubicBezTo>
                    <a:pt x="800" y="65"/>
                    <a:pt x="261" y="1"/>
                    <a:pt x="68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558;p80">
              <a:extLst>
                <a:ext uri="{FF2B5EF4-FFF2-40B4-BE49-F238E27FC236}">
                  <a16:creationId xmlns:a16="http://schemas.microsoft.com/office/drawing/2014/main" id="{33F2B931-A504-21ED-A85B-891A45D729A8}"/>
                </a:ext>
              </a:extLst>
            </p:cNvPr>
            <p:cNvSpPr/>
            <p:nvPr/>
          </p:nvSpPr>
          <p:spPr>
            <a:xfrm>
              <a:off x="3894123" y="2792844"/>
              <a:ext cx="21603" cy="26927"/>
            </a:xfrm>
            <a:custGeom>
              <a:avLst/>
              <a:gdLst/>
              <a:ahLst/>
              <a:cxnLst/>
              <a:rect l="l" t="t" r="r" b="b"/>
              <a:pathLst>
                <a:path w="775" h="966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56"/>
                    <a:pt x="48" y="322"/>
                    <a:pt x="108" y="477"/>
                  </a:cubicBezTo>
                  <a:cubicBezTo>
                    <a:pt x="215" y="834"/>
                    <a:pt x="703" y="965"/>
                    <a:pt x="703" y="965"/>
                  </a:cubicBezTo>
                  <a:cubicBezTo>
                    <a:pt x="774" y="9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559;p80">
              <a:extLst>
                <a:ext uri="{FF2B5EF4-FFF2-40B4-BE49-F238E27FC236}">
                  <a16:creationId xmlns:a16="http://schemas.microsoft.com/office/drawing/2014/main" id="{85215268-061C-DD04-0DCB-D48837DC6760}"/>
                </a:ext>
              </a:extLst>
            </p:cNvPr>
            <p:cNvSpPr/>
            <p:nvPr/>
          </p:nvSpPr>
          <p:spPr>
            <a:xfrm>
              <a:off x="3901092" y="2810126"/>
              <a:ext cx="21603" cy="30217"/>
            </a:xfrm>
            <a:custGeom>
              <a:avLst/>
              <a:gdLst/>
              <a:ahLst/>
              <a:cxnLst/>
              <a:rect l="l" t="t" r="r" b="b"/>
              <a:pathLst>
                <a:path w="775" h="1084" extrusionOk="0">
                  <a:moveTo>
                    <a:pt x="24" y="0"/>
                  </a:moveTo>
                  <a:cubicBezTo>
                    <a:pt x="1" y="167"/>
                    <a:pt x="1" y="322"/>
                    <a:pt x="24" y="488"/>
                  </a:cubicBezTo>
                  <a:cubicBezTo>
                    <a:pt x="72" y="869"/>
                    <a:pt x="513" y="1084"/>
                    <a:pt x="513" y="1084"/>
                  </a:cubicBezTo>
                  <a:cubicBezTo>
                    <a:pt x="774" y="25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560;p80">
              <a:extLst>
                <a:ext uri="{FF2B5EF4-FFF2-40B4-BE49-F238E27FC236}">
                  <a16:creationId xmlns:a16="http://schemas.microsoft.com/office/drawing/2014/main" id="{6383BE17-BAA2-8050-D424-EB02E0AB0F87}"/>
                </a:ext>
              </a:extLst>
            </p:cNvPr>
            <p:cNvSpPr/>
            <p:nvPr/>
          </p:nvSpPr>
          <p:spPr>
            <a:xfrm>
              <a:off x="3641224" y="2992310"/>
              <a:ext cx="395992" cy="335866"/>
            </a:xfrm>
            <a:custGeom>
              <a:avLst/>
              <a:gdLst/>
              <a:ahLst/>
              <a:cxnLst/>
              <a:rect l="l" t="t" r="r" b="b"/>
              <a:pathLst>
                <a:path w="14206" h="12049" extrusionOk="0">
                  <a:moveTo>
                    <a:pt x="5144" y="1"/>
                  </a:moveTo>
                  <a:cubicBezTo>
                    <a:pt x="5144" y="1"/>
                    <a:pt x="3025" y="405"/>
                    <a:pt x="2168" y="786"/>
                  </a:cubicBezTo>
                  <a:cubicBezTo>
                    <a:pt x="1656" y="1024"/>
                    <a:pt x="84" y="3608"/>
                    <a:pt x="84" y="3608"/>
                  </a:cubicBezTo>
                  <a:cubicBezTo>
                    <a:pt x="84" y="3608"/>
                    <a:pt x="1" y="4632"/>
                    <a:pt x="513" y="4954"/>
                  </a:cubicBezTo>
                  <a:cubicBezTo>
                    <a:pt x="1037" y="5287"/>
                    <a:pt x="1358" y="5227"/>
                    <a:pt x="1787" y="5489"/>
                  </a:cubicBezTo>
                  <a:cubicBezTo>
                    <a:pt x="1739" y="5704"/>
                    <a:pt x="1358" y="5894"/>
                    <a:pt x="2168" y="6358"/>
                  </a:cubicBezTo>
                  <a:cubicBezTo>
                    <a:pt x="2595" y="6598"/>
                    <a:pt x="2837" y="6664"/>
                    <a:pt x="3014" y="6664"/>
                  </a:cubicBezTo>
                  <a:cubicBezTo>
                    <a:pt x="3234" y="6664"/>
                    <a:pt x="3352" y="6561"/>
                    <a:pt x="3598" y="6561"/>
                  </a:cubicBezTo>
                  <a:cubicBezTo>
                    <a:pt x="3605" y="6561"/>
                    <a:pt x="3613" y="6561"/>
                    <a:pt x="3620" y="6561"/>
                  </a:cubicBezTo>
                  <a:cubicBezTo>
                    <a:pt x="3585" y="6954"/>
                    <a:pt x="3609" y="7775"/>
                    <a:pt x="3549" y="8752"/>
                  </a:cubicBezTo>
                  <a:cubicBezTo>
                    <a:pt x="3501" y="9728"/>
                    <a:pt x="3382" y="10871"/>
                    <a:pt x="3620" y="11157"/>
                  </a:cubicBezTo>
                  <a:cubicBezTo>
                    <a:pt x="4228" y="11869"/>
                    <a:pt x="5277" y="12026"/>
                    <a:pt x="6348" y="12026"/>
                  </a:cubicBezTo>
                  <a:cubicBezTo>
                    <a:pt x="7189" y="12026"/>
                    <a:pt x="8043" y="11930"/>
                    <a:pt x="8708" y="11930"/>
                  </a:cubicBezTo>
                  <a:cubicBezTo>
                    <a:pt x="8924" y="11930"/>
                    <a:pt x="9119" y="11940"/>
                    <a:pt x="9288" y="11966"/>
                  </a:cubicBezTo>
                  <a:cubicBezTo>
                    <a:pt x="9615" y="12018"/>
                    <a:pt x="9958" y="12048"/>
                    <a:pt x="10297" y="12048"/>
                  </a:cubicBezTo>
                  <a:cubicBezTo>
                    <a:pt x="11366" y="12048"/>
                    <a:pt x="12391" y="11748"/>
                    <a:pt x="12717" y="10871"/>
                  </a:cubicBezTo>
                  <a:cubicBezTo>
                    <a:pt x="13026" y="10014"/>
                    <a:pt x="12229" y="6609"/>
                    <a:pt x="12229" y="6609"/>
                  </a:cubicBezTo>
                  <a:lnTo>
                    <a:pt x="14205" y="4668"/>
                  </a:lnTo>
                  <a:cubicBezTo>
                    <a:pt x="14205" y="4668"/>
                    <a:pt x="12931" y="1179"/>
                    <a:pt x="12133" y="870"/>
                  </a:cubicBezTo>
                  <a:cubicBezTo>
                    <a:pt x="11348" y="560"/>
                    <a:pt x="10014" y="143"/>
                    <a:pt x="10014" y="143"/>
                  </a:cubicBezTo>
                  <a:cubicBezTo>
                    <a:pt x="10014" y="143"/>
                    <a:pt x="9666" y="1490"/>
                    <a:pt x="7561" y="1490"/>
                  </a:cubicBezTo>
                  <a:cubicBezTo>
                    <a:pt x="7533" y="1490"/>
                    <a:pt x="7506" y="1489"/>
                    <a:pt x="7478" y="1489"/>
                  </a:cubicBezTo>
                  <a:cubicBezTo>
                    <a:pt x="5633" y="1465"/>
                    <a:pt x="5144" y="1"/>
                    <a:pt x="5144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561;p80">
              <a:extLst>
                <a:ext uri="{FF2B5EF4-FFF2-40B4-BE49-F238E27FC236}">
                  <a16:creationId xmlns:a16="http://schemas.microsoft.com/office/drawing/2014/main" id="{1833935B-EB84-A2E7-30C7-18D6FC77604B}"/>
                </a:ext>
              </a:extLst>
            </p:cNvPr>
            <p:cNvSpPr/>
            <p:nvPr/>
          </p:nvSpPr>
          <p:spPr>
            <a:xfrm>
              <a:off x="3784607" y="3086551"/>
              <a:ext cx="158664" cy="212798"/>
            </a:xfrm>
            <a:custGeom>
              <a:avLst/>
              <a:gdLst/>
              <a:ahLst/>
              <a:cxnLst/>
              <a:rect l="l" t="t" r="r" b="b"/>
              <a:pathLst>
                <a:path w="5692" h="7634" extrusionOk="0">
                  <a:moveTo>
                    <a:pt x="5692" y="1"/>
                  </a:moveTo>
                  <a:lnTo>
                    <a:pt x="5692" y="1"/>
                  </a:lnTo>
                  <a:cubicBezTo>
                    <a:pt x="5692" y="1"/>
                    <a:pt x="4751" y="704"/>
                    <a:pt x="3918" y="2406"/>
                  </a:cubicBezTo>
                  <a:cubicBezTo>
                    <a:pt x="3072" y="4109"/>
                    <a:pt x="1465" y="5383"/>
                    <a:pt x="1465" y="5383"/>
                  </a:cubicBezTo>
                  <a:lnTo>
                    <a:pt x="0" y="7157"/>
                  </a:lnTo>
                  <a:cubicBezTo>
                    <a:pt x="0" y="7157"/>
                    <a:pt x="512" y="7561"/>
                    <a:pt x="2179" y="7633"/>
                  </a:cubicBezTo>
                  <a:cubicBezTo>
                    <a:pt x="2187" y="7633"/>
                    <a:pt x="2195" y="7633"/>
                    <a:pt x="2202" y="7633"/>
                  </a:cubicBezTo>
                  <a:cubicBezTo>
                    <a:pt x="3851" y="7633"/>
                    <a:pt x="5692" y="1"/>
                    <a:pt x="569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562;p80">
              <a:extLst>
                <a:ext uri="{FF2B5EF4-FFF2-40B4-BE49-F238E27FC236}">
                  <a16:creationId xmlns:a16="http://schemas.microsoft.com/office/drawing/2014/main" id="{6E7F3093-7005-F6F0-549F-14594B0E45BE}"/>
                </a:ext>
              </a:extLst>
            </p:cNvPr>
            <p:cNvSpPr/>
            <p:nvPr/>
          </p:nvSpPr>
          <p:spPr>
            <a:xfrm>
              <a:off x="3755061" y="3100823"/>
              <a:ext cx="120838" cy="195850"/>
            </a:xfrm>
            <a:custGeom>
              <a:avLst/>
              <a:gdLst/>
              <a:ahLst/>
              <a:cxnLst/>
              <a:rect l="l" t="t" r="r" b="b"/>
              <a:pathLst>
                <a:path w="4335" h="7026" extrusionOk="0">
                  <a:moveTo>
                    <a:pt x="4335" y="1"/>
                  </a:moveTo>
                  <a:cubicBezTo>
                    <a:pt x="4335" y="1"/>
                    <a:pt x="3096" y="2561"/>
                    <a:pt x="2251" y="4240"/>
                  </a:cubicBezTo>
                  <a:cubicBezTo>
                    <a:pt x="1680" y="5299"/>
                    <a:pt x="918" y="6252"/>
                    <a:pt x="1" y="7026"/>
                  </a:cubicBezTo>
                  <a:lnTo>
                    <a:pt x="930" y="7026"/>
                  </a:lnTo>
                  <a:cubicBezTo>
                    <a:pt x="1834" y="6014"/>
                    <a:pt x="2608" y="4894"/>
                    <a:pt x="3227" y="3680"/>
                  </a:cubicBezTo>
                  <a:cubicBezTo>
                    <a:pt x="3823" y="2537"/>
                    <a:pt x="4204" y="1287"/>
                    <a:pt x="433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563;p80">
              <a:extLst>
                <a:ext uri="{FF2B5EF4-FFF2-40B4-BE49-F238E27FC236}">
                  <a16:creationId xmlns:a16="http://schemas.microsoft.com/office/drawing/2014/main" id="{3F27106F-E9D3-8A27-E697-96B932FFE61C}"/>
                </a:ext>
              </a:extLst>
            </p:cNvPr>
            <p:cNvSpPr/>
            <p:nvPr/>
          </p:nvSpPr>
          <p:spPr>
            <a:xfrm>
              <a:off x="3812815" y="2998888"/>
              <a:ext cx="256589" cy="331267"/>
            </a:xfrm>
            <a:custGeom>
              <a:avLst/>
              <a:gdLst/>
              <a:ahLst/>
              <a:cxnLst/>
              <a:rect l="l" t="t" r="r" b="b"/>
              <a:pathLst>
                <a:path w="9205" h="11884" extrusionOk="0">
                  <a:moveTo>
                    <a:pt x="5617" y="0"/>
                  </a:moveTo>
                  <a:cubicBezTo>
                    <a:pt x="5262" y="0"/>
                    <a:pt x="4930" y="253"/>
                    <a:pt x="4930" y="253"/>
                  </a:cubicBezTo>
                  <a:cubicBezTo>
                    <a:pt x="4930" y="253"/>
                    <a:pt x="3644" y="4694"/>
                    <a:pt x="2918" y="6539"/>
                  </a:cubicBezTo>
                  <a:cubicBezTo>
                    <a:pt x="1858" y="9242"/>
                    <a:pt x="1" y="11778"/>
                    <a:pt x="1" y="11778"/>
                  </a:cubicBezTo>
                  <a:cubicBezTo>
                    <a:pt x="1" y="11778"/>
                    <a:pt x="3292" y="11884"/>
                    <a:pt x="5708" y="11884"/>
                  </a:cubicBezTo>
                  <a:cubicBezTo>
                    <a:pt x="6917" y="11884"/>
                    <a:pt x="7906" y="11857"/>
                    <a:pt x="8156" y="11778"/>
                  </a:cubicBezTo>
                  <a:cubicBezTo>
                    <a:pt x="8918" y="11552"/>
                    <a:pt x="9204" y="5872"/>
                    <a:pt x="8525" y="3813"/>
                  </a:cubicBezTo>
                  <a:cubicBezTo>
                    <a:pt x="8049" y="2324"/>
                    <a:pt x="7882" y="1729"/>
                    <a:pt x="7513" y="1277"/>
                  </a:cubicBezTo>
                  <a:cubicBezTo>
                    <a:pt x="7287" y="1027"/>
                    <a:pt x="6966" y="872"/>
                    <a:pt x="6632" y="848"/>
                  </a:cubicBezTo>
                  <a:cubicBezTo>
                    <a:pt x="6454" y="586"/>
                    <a:pt x="6251" y="360"/>
                    <a:pt x="6025" y="146"/>
                  </a:cubicBezTo>
                  <a:cubicBezTo>
                    <a:pt x="5898" y="39"/>
                    <a:pt x="5756" y="0"/>
                    <a:pt x="561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564;p80">
              <a:extLst>
                <a:ext uri="{FF2B5EF4-FFF2-40B4-BE49-F238E27FC236}">
                  <a16:creationId xmlns:a16="http://schemas.microsoft.com/office/drawing/2014/main" id="{61FBCB66-3274-7E7C-2229-B0481A25A1F5}"/>
                </a:ext>
              </a:extLst>
            </p:cNvPr>
            <p:cNvSpPr/>
            <p:nvPr/>
          </p:nvSpPr>
          <p:spPr>
            <a:xfrm>
              <a:off x="3655830" y="3056698"/>
              <a:ext cx="76378" cy="88642"/>
            </a:xfrm>
            <a:custGeom>
              <a:avLst/>
              <a:gdLst/>
              <a:ahLst/>
              <a:cxnLst/>
              <a:rect l="l" t="t" r="r" b="b"/>
              <a:pathLst>
                <a:path w="2740" h="3180" extrusionOk="0">
                  <a:moveTo>
                    <a:pt x="2692" y="0"/>
                  </a:moveTo>
                  <a:lnTo>
                    <a:pt x="2692" y="0"/>
                  </a:lnTo>
                  <a:cubicBezTo>
                    <a:pt x="2692" y="0"/>
                    <a:pt x="1525" y="917"/>
                    <a:pt x="977" y="1429"/>
                  </a:cubicBezTo>
                  <a:cubicBezTo>
                    <a:pt x="608" y="1786"/>
                    <a:pt x="275" y="2203"/>
                    <a:pt x="1" y="2644"/>
                  </a:cubicBezTo>
                  <a:lnTo>
                    <a:pt x="1275" y="3179"/>
                  </a:lnTo>
                  <a:cubicBezTo>
                    <a:pt x="1275" y="3179"/>
                    <a:pt x="2120" y="2215"/>
                    <a:pt x="2465" y="1429"/>
                  </a:cubicBezTo>
                  <a:cubicBezTo>
                    <a:pt x="2656" y="977"/>
                    <a:pt x="2739" y="489"/>
                    <a:pt x="269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565;p80">
              <a:extLst>
                <a:ext uri="{FF2B5EF4-FFF2-40B4-BE49-F238E27FC236}">
                  <a16:creationId xmlns:a16="http://schemas.microsoft.com/office/drawing/2014/main" id="{9B25ADEF-0C8F-F11E-23DB-1853B63C5FF6}"/>
                </a:ext>
              </a:extLst>
            </p:cNvPr>
            <p:cNvSpPr/>
            <p:nvPr/>
          </p:nvSpPr>
          <p:spPr>
            <a:xfrm>
              <a:off x="3738476" y="3100823"/>
              <a:ext cx="26899" cy="166971"/>
            </a:xfrm>
            <a:custGeom>
              <a:avLst/>
              <a:gdLst/>
              <a:ahLst/>
              <a:cxnLst/>
              <a:rect l="l" t="t" r="r" b="b"/>
              <a:pathLst>
                <a:path w="965" h="5990" extrusionOk="0">
                  <a:moveTo>
                    <a:pt x="596" y="1"/>
                  </a:moveTo>
                  <a:cubicBezTo>
                    <a:pt x="596" y="1"/>
                    <a:pt x="155" y="1942"/>
                    <a:pt x="131" y="2668"/>
                  </a:cubicBezTo>
                  <a:cubicBezTo>
                    <a:pt x="108" y="3406"/>
                    <a:pt x="1" y="5990"/>
                    <a:pt x="1" y="5990"/>
                  </a:cubicBezTo>
                  <a:cubicBezTo>
                    <a:pt x="1" y="5990"/>
                    <a:pt x="882" y="4763"/>
                    <a:pt x="929" y="3287"/>
                  </a:cubicBezTo>
                  <a:cubicBezTo>
                    <a:pt x="965" y="1799"/>
                    <a:pt x="596" y="1"/>
                    <a:pt x="596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566;p80">
              <a:extLst>
                <a:ext uri="{FF2B5EF4-FFF2-40B4-BE49-F238E27FC236}">
                  <a16:creationId xmlns:a16="http://schemas.microsoft.com/office/drawing/2014/main" id="{42952209-175A-7BAA-17C2-79768BB0CCA8}"/>
                </a:ext>
              </a:extLst>
            </p:cNvPr>
            <p:cNvSpPr/>
            <p:nvPr/>
          </p:nvSpPr>
          <p:spPr>
            <a:xfrm>
              <a:off x="3740789" y="2998609"/>
              <a:ext cx="104253" cy="300715"/>
            </a:xfrm>
            <a:custGeom>
              <a:avLst/>
              <a:gdLst/>
              <a:ahLst/>
              <a:cxnLst/>
              <a:rect l="l" t="t" r="r" b="b"/>
              <a:pathLst>
                <a:path w="3740" h="10788" extrusionOk="0">
                  <a:moveTo>
                    <a:pt x="513" y="1"/>
                  </a:moveTo>
                  <a:lnTo>
                    <a:pt x="1" y="120"/>
                  </a:lnTo>
                  <a:cubicBezTo>
                    <a:pt x="1" y="120"/>
                    <a:pt x="930" y="2632"/>
                    <a:pt x="1727" y="5787"/>
                  </a:cubicBezTo>
                  <a:cubicBezTo>
                    <a:pt x="2144" y="7490"/>
                    <a:pt x="2656" y="9157"/>
                    <a:pt x="3263" y="10788"/>
                  </a:cubicBezTo>
                  <a:lnTo>
                    <a:pt x="3739" y="10776"/>
                  </a:lnTo>
                  <a:cubicBezTo>
                    <a:pt x="3739" y="10776"/>
                    <a:pt x="2632" y="6906"/>
                    <a:pt x="2084" y="4525"/>
                  </a:cubicBezTo>
                  <a:cubicBezTo>
                    <a:pt x="1406" y="163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567;p80">
              <a:extLst>
                <a:ext uri="{FF2B5EF4-FFF2-40B4-BE49-F238E27FC236}">
                  <a16:creationId xmlns:a16="http://schemas.microsoft.com/office/drawing/2014/main" id="{F242662B-1131-7D36-EAD4-6C6E442A73C2}"/>
                </a:ext>
              </a:extLst>
            </p:cNvPr>
            <p:cNvSpPr/>
            <p:nvPr/>
          </p:nvSpPr>
          <p:spPr>
            <a:xfrm>
              <a:off x="3669767" y="3247412"/>
              <a:ext cx="428829" cy="689851"/>
            </a:xfrm>
            <a:custGeom>
              <a:avLst/>
              <a:gdLst/>
              <a:ahLst/>
              <a:cxnLst/>
              <a:rect l="l" t="t" r="r" b="b"/>
              <a:pathLst>
                <a:path w="15384" h="24748" extrusionOk="0">
                  <a:moveTo>
                    <a:pt x="11093" y="0"/>
                  </a:moveTo>
                  <a:cubicBezTo>
                    <a:pt x="10249" y="0"/>
                    <a:pt x="9315" y="374"/>
                    <a:pt x="8026" y="731"/>
                  </a:cubicBezTo>
                  <a:cubicBezTo>
                    <a:pt x="7240" y="945"/>
                    <a:pt x="6360" y="1016"/>
                    <a:pt x="5536" y="1016"/>
                  </a:cubicBezTo>
                  <a:cubicBezTo>
                    <a:pt x="3889" y="1016"/>
                    <a:pt x="2466" y="731"/>
                    <a:pt x="2466" y="731"/>
                  </a:cubicBezTo>
                  <a:cubicBezTo>
                    <a:pt x="918" y="2898"/>
                    <a:pt x="1049" y="5708"/>
                    <a:pt x="1025" y="6279"/>
                  </a:cubicBezTo>
                  <a:cubicBezTo>
                    <a:pt x="1001" y="6839"/>
                    <a:pt x="465" y="8184"/>
                    <a:pt x="251" y="8756"/>
                  </a:cubicBezTo>
                  <a:cubicBezTo>
                    <a:pt x="49" y="9315"/>
                    <a:pt x="811" y="11006"/>
                    <a:pt x="811" y="11625"/>
                  </a:cubicBezTo>
                  <a:cubicBezTo>
                    <a:pt x="822" y="12232"/>
                    <a:pt x="1" y="13828"/>
                    <a:pt x="465" y="15625"/>
                  </a:cubicBezTo>
                  <a:cubicBezTo>
                    <a:pt x="930" y="17423"/>
                    <a:pt x="822" y="24043"/>
                    <a:pt x="822" y="24043"/>
                  </a:cubicBezTo>
                  <a:cubicBezTo>
                    <a:pt x="2061" y="24341"/>
                    <a:pt x="3323" y="24567"/>
                    <a:pt x="4597" y="24710"/>
                  </a:cubicBezTo>
                  <a:cubicBezTo>
                    <a:pt x="4844" y="24736"/>
                    <a:pt x="5095" y="24748"/>
                    <a:pt x="5347" y="24748"/>
                  </a:cubicBezTo>
                  <a:cubicBezTo>
                    <a:pt x="6807" y="24748"/>
                    <a:pt x="8266" y="24350"/>
                    <a:pt x="8764" y="24055"/>
                  </a:cubicBezTo>
                  <a:cubicBezTo>
                    <a:pt x="9347" y="23722"/>
                    <a:pt x="9550" y="22745"/>
                    <a:pt x="9812" y="21424"/>
                  </a:cubicBezTo>
                  <a:cubicBezTo>
                    <a:pt x="10057" y="21471"/>
                    <a:pt x="10351" y="21552"/>
                    <a:pt x="10628" y="21552"/>
                  </a:cubicBezTo>
                  <a:cubicBezTo>
                    <a:pt x="10981" y="21552"/>
                    <a:pt x="11306" y="21419"/>
                    <a:pt x="11467" y="20912"/>
                  </a:cubicBezTo>
                  <a:cubicBezTo>
                    <a:pt x="11740" y="20019"/>
                    <a:pt x="11860" y="18542"/>
                    <a:pt x="11860" y="18542"/>
                  </a:cubicBezTo>
                  <a:cubicBezTo>
                    <a:pt x="11860" y="18542"/>
                    <a:pt x="12120" y="18696"/>
                    <a:pt x="12571" y="18696"/>
                  </a:cubicBezTo>
                  <a:cubicBezTo>
                    <a:pt x="12944" y="18696"/>
                    <a:pt x="13446" y="18591"/>
                    <a:pt x="14038" y="18209"/>
                  </a:cubicBezTo>
                  <a:cubicBezTo>
                    <a:pt x="14610" y="17852"/>
                    <a:pt x="13657" y="14268"/>
                    <a:pt x="14038" y="13816"/>
                  </a:cubicBezTo>
                  <a:cubicBezTo>
                    <a:pt x="14419" y="13363"/>
                    <a:pt x="15384" y="13137"/>
                    <a:pt x="15384" y="13137"/>
                  </a:cubicBezTo>
                  <a:cubicBezTo>
                    <a:pt x="15384" y="13137"/>
                    <a:pt x="15324" y="8124"/>
                    <a:pt x="15324" y="7172"/>
                  </a:cubicBezTo>
                  <a:cubicBezTo>
                    <a:pt x="15324" y="4291"/>
                    <a:pt x="14788" y="2660"/>
                    <a:pt x="13181" y="1016"/>
                  </a:cubicBezTo>
                  <a:cubicBezTo>
                    <a:pt x="12443" y="262"/>
                    <a:pt x="11799" y="0"/>
                    <a:pt x="1109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568;p80">
              <a:extLst>
                <a:ext uri="{FF2B5EF4-FFF2-40B4-BE49-F238E27FC236}">
                  <a16:creationId xmlns:a16="http://schemas.microsoft.com/office/drawing/2014/main" id="{D7917336-CBE4-D381-4924-A2A42DB4B8F5}"/>
                </a:ext>
              </a:extLst>
            </p:cNvPr>
            <p:cNvSpPr/>
            <p:nvPr/>
          </p:nvSpPr>
          <p:spPr>
            <a:xfrm>
              <a:off x="3943237" y="3064001"/>
              <a:ext cx="89646" cy="189857"/>
            </a:xfrm>
            <a:custGeom>
              <a:avLst/>
              <a:gdLst/>
              <a:ahLst/>
              <a:cxnLst/>
              <a:rect l="l" t="t" r="r" b="b"/>
              <a:pathLst>
                <a:path w="3216" h="6811" extrusionOk="0">
                  <a:moveTo>
                    <a:pt x="2775" y="0"/>
                  </a:moveTo>
                  <a:cubicBezTo>
                    <a:pt x="2394" y="1370"/>
                    <a:pt x="1941" y="2727"/>
                    <a:pt x="1394" y="4037"/>
                  </a:cubicBezTo>
                  <a:cubicBezTo>
                    <a:pt x="858" y="5334"/>
                    <a:pt x="394" y="6275"/>
                    <a:pt x="1" y="6811"/>
                  </a:cubicBezTo>
                  <a:cubicBezTo>
                    <a:pt x="334" y="6692"/>
                    <a:pt x="679" y="6608"/>
                    <a:pt x="1037" y="6573"/>
                  </a:cubicBezTo>
                  <a:cubicBezTo>
                    <a:pt x="2370" y="4644"/>
                    <a:pt x="3215" y="2370"/>
                    <a:pt x="2822" y="72"/>
                  </a:cubicBezTo>
                  <a:cubicBezTo>
                    <a:pt x="2799" y="24"/>
                    <a:pt x="2775" y="0"/>
                    <a:pt x="277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569;p80">
              <a:extLst>
                <a:ext uri="{FF2B5EF4-FFF2-40B4-BE49-F238E27FC236}">
                  <a16:creationId xmlns:a16="http://schemas.microsoft.com/office/drawing/2014/main" id="{074AC743-9547-0895-1E4F-2EAAAB607C15}"/>
                </a:ext>
              </a:extLst>
            </p:cNvPr>
            <p:cNvSpPr/>
            <p:nvPr/>
          </p:nvSpPr>
          <p:spPr>
            <a:xfrm>
              <a:off x="3894458" y="3037772"/>
              <a:ext cx="93298" cy="231697"/>
            </a:xfrm>
            <a:custGeom>
              <a:avLst/>
              <a:gdLst/>
              <a:ahLst/>
              <a:cxnLst/>
              <a:rect l="l" t="t" r="r" b="b"/>
              <a:pathLst>
                <a:path w="3347" h="8312" extrusionOk="0">
                  <a:moveTo>
                    <a:pt x="3120" y="1"/>
                  </a:moveTo>
                  <a:cubicBezTo>
                    <a:pt x="3120" y="1"/>
                    <a:pt x="2608" y="2501"/>
                    <a:pt x="1965" y="4120"/>
                  </a:cubicBezTo>
                  <a:cubicBezTo>
                    <a:pt x="1489" y="5311"/>
                    <a:pt x="501" y="7323"/>
                    <a:pt x="0" y="8311"/>
                  </a:cubicBezTo>
                  <a:cubicBezTo>
                    <a:pt x="465" y="8204"/>
                    <a:pt x="917" y="8037"/>
                    <a:pt x="1370" y="7883"/>
                  </a:cubicBezTo>
                  <a:cubicBezTo>
                    <a:pt x="1715" y="7121"/>
                    <a:pt x="2501" y="5275"/>
                    <a:pt x="2870" y="3870"/>
                  </a:cubicBezTo>
                  <a:cubicBezTo>
                    <a:pt x="3346" y="2025"/>
                    <a:pt x="3120" y="1"/>
                    <a:pt x="3120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570;p80">
              <a:extLst>
                <a:ext uri="{FF2B5EF4-FFF2-40B4-BE49-F238E27FC236}">
                  <a16:creationId xmlns:a16="http://schemas.microsoft.com/office/drawing/2014/main" id="{284F8FCF-EED9-C828-D03E-0174D1B4BC24}"/>
                </a:ext>
              </a:extLst>
            </p:cNvPr>
            <p:cNvSpPr/>
            <p:nvPr/>
          </p:nvSpPr>
          <p:spPr>
            <a:xfrm>
              <a:off x="3620653" y="3125073"/>
              <a:ext cx="126162" cy="358556"/>
            </a:xfrm>
            <a:custGeom>
              <a:avLst/>
              <a:gdLst/>
              <a:ahLst/>
              <a:cxnLst/>
              <a:rect l="l" t="t" r="r" b="b"/>
              <a:pathLst>
                <a:path w="4526" h="12863" extrusionOk="0">
                  <a:moveTo>
                    <a:pt x="1072" y="0"/>
                  </a:moveTo>
                  <a:cubicBezTo>
                    <a:pt x="775" y="869"/>
                    <a:pt x="406" y="2060"/>
                    <a:pt x="251" y="2679"/>
                  </a:cubicBezTo>
                  <a:cubicBezTo>
                    <a:pt x="179" y="2989"/>
                    <a:pt x="1" y="3417"/>
                    <a:pt x="1" y="3655"/>
                  </a:cubicBezTo>
                  <a:cubicBezTo>
                    <a:pt x="1" y="4251"/>
                    <a:pt x="310" y="4739"/>
                    <a:pt x="668" y="5632"/>
                  </a:cubicBezTo>
                  <a:cubicBezTo>
                    <a:pt x="1168" y="6906"/>
                    <a:pt x="1489" y="8132"/>
                    <a:pt x="1906" y="9120"/>
                  </a:cubicBezTo>
                  <a:cubicBezTo>
                    <a:pt x="2334" y="10120"/>
                    <a:pt x="1608" y="10918"/>
                    <a:pt x="1906" y="11906"/>
                  </a:cubicBezTo>
                  <a:cubicBezTo>
                    <a:pt x="2132" y="12645"/>
                    <a:pt x="2570" y="12862"/>
                    <a:pt x="2992" y="12862"/>
                  </a:cubicBezTo>
                  <a:cubicBezTo>
                    <a:pt x="3059" y="12862"/>
                    <a:pt x="3126" y="12857"/>
                    <a:pt x="3192" y="12847"/>
                  </a:cubicBezTo>
                  <a:cubicBezTo>
                    <a:pt x="3549" y="12787"/>
                    <a:pt x="3882" y="12680"/>
                    <a:pt x="3882" y="12097"/>
                  </a:cubicBezTo>
                  <a:cubicBezTo>
                    <a:pt x="4004" y="12132"/>
                    <a:pt x="4104" y="12146"/>
                    <a:pt x="4186" y="12146"/>
                  </a:cubicBezTo>
                  <a:cubicBezTo>
                    <a:pt x="4461" y="12146"/>
                    <a:pt x="4525" y="11990"/>
                    <a:pt x="4525" y="11990"/>
                  </a:cubicBezTo>
                  <a:cubicBezTo>
                    <a:pt x="4525" y="11990"/>
                    <a:pt x="4442" y="11216"/>
                    <a:pt x="4335" y="10478"/>
                  </a:cubicBezTo>
                  <a:cubicBezTo>
                    <a:pt x="4228" y="9727"/>
                    <a:pt x="3346" y="9299"/>
                    <a:pt x="3346" y="9299"/>
                  </a:cubicBezTo>
                  <a:cubicBezTo>
                    <a:pt x="3346" y="9299"/>
                    <a:pt x="3204" y="6679"/>
                    <a:pt x="3132" y="5882"/>
                  </a:cubicBezTo>
                  <a:cubicBezTo>
                    <a:pt x="3049" y="5072"/>
                    <a:pt x="2465" y="3679"/>
                    <a:pt x="2465" y="3679"/>
                  </a:cubicBezTo>
                  <a:lnTo>
                    <a:pt x="3442" y="1846"/>
                  </a:lnTo>
                  <a:cubicBezTo>
                    <a:pt x="3227" y="1774"/>
                    <a:pt x="3037" y="1679"/>
                    <a:pt x="2846" y="1572"/>
                  </a:cubicBezTo>
                  <a:cubicBezTo>
                    <a:pt x="2406" y="1262"/>
                    <a:pt x="2382" y="1012"/>
                    <a:pt x="2537" y="726"/>
                  </a:cubicBezTo>
                  <a:cubicBezTo>
                    <a:pt x="2037" y="429"/>
                    <a:pt x="1465" y="429"/>
                    <a:pt x="107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571;p80">
              <a:extLst>
                <a:ext uri="{FF2B5EF4-FFF2-40B4-BE49-F238E27FC236}">
                  <a16:creationId xmlns:a16="http://schemas.microsoft.com/office/drawing/2014/main" id="{F5D8DD4D-9CB2-9C15-6550-5B5774806133}"/>
                </a:ext>
              </a:extLst>
            </p:cNvPr>
            <p:cNvSpPr/>
            <p:nvPr/>
          </p:nvSpPr>
          <p:spPr>
            <a:xfrm>
              <a:off x="3764371" y="3286296"/>
              <a:ext cx="301385" cy="293133"/>
            </a:xfrm>
            <a:custGeom>
              <a:avLst/>
              <a:gdLst/>
              <a:ahLst/>
              <a:cxnLst/>
              <a:rect l="l" t="t" r="r" b="b"/>
              <a:pathLst>
                <a:path w="10812" h="10516" extrusionOk="0">
                  <a:moveTo>
                    <a:pt x="8408" y="0"/>
                  </a:moveTo>
                  <a:cubicBezTo>
                    <a:pt x="8005" y="0"/>
                    <a:pt x="7583" y="119"/>
                    <a:pt x="7180" y="264"/>
                  </a:cubicBezTo>
                  <a:cubicBezTo>
                    <a:pt x="5989" y="693"/>
                    <a:pt x="4382" y="1681"/>
                    <a:pt x="3334" y="2181"/>
                  </a:cubicBezTo>
                  <a:cubicBezTo>
                    <a:pt x="1858" y="2885"/>
                    <a:pt x="115" y="2896"/>
                    <a:pt x="6" y="2896"/>
                  </a:cubicBezTo>
                  <a:cubicBezTo>
                    <a:pt x="2" y="2896"/>
                    <a:pt x="0" y="2896"/>
                    <a:pt x="0" y="2896"/>
                  </a:cubicBezTo>
                  <a:lnTo>
                    <a:pt x="0" y="2896"/>
                  </a:lnTo>
                  <a:cubicBezTo>
                    <a:pt x="0" y="2896"/>
                    <a:pt x="298" y="3360"/>
                    <a:pt x="2072" y="3360"/>
                  </a:cubicBezTo>
                  <a:cubicBezTo>
                    <a:pt x="3858" y="3360"/>
                    <a:pt x="5286" y="2205"/>
                    <a:pt x="5287" y="2205"/>
                  </a:cubicBezTo>
                  <a:lnTo>
                    <a:pt x="5287" y="2205"/>
                  </a:lnTo>
                  <a:cubicBezTo>
                    <a:pt x="5287" y="2205"/>
                    <a:pt x="5013" y="4420"/>
                    <a:pt x="4691" y="6003"/>
                  </a:cubicBezTo>
                  <a:cubicBezTo>
                    <a:pt x="4358" y="7563"/>
                    <a:pt x="3846" y="9075"/>
                    <a:pt x="3179" y="10516"/>
                  </a:cubicBezTo>
                  <a:cubicBezTo>
                    <a:pt x="3179" y="10516"/>
                    <a:pt x="4929" y="8920"/>
                    <a:pt x="5394" y="7444"/>
                  </a:cubicBezTo>
                  <a:cubicBezTo>
                    <a:pt x="5930" y="5729"/>
                    <a:pt x="6132" y="2360"/>
                    <a:pt x="6132" y="2360"/>
                  </a:cubicBezTo>
                  <a:cubicBezTo>
                    <a:pt x="6346" y="3420"/>
                    <a:pt x="6513" y="4503"/>
                    <a:pt x="6632" y="5586"/>
                  </a:cubicBezTo>
                  <a:cubicBezTo>
                    <a:pt x="6703" y="6491"/>
                    <a:pt x="6632" y="9587"/>
                    <a:pt x="6632" y="9587"/>
                  </a:cubicBezTo>
                  <a:cubicBezTo>
                    <a:pt x="6632" y="9587"/>
                    <a:pt x="7454" y="6682"/>
                    <a:pt x="7501" y="5729"/>
                  </a:cubicBezTo>
                  <a:cubicBezTo>
                    <a:pt x="7561" y="4765"/>
                    <a:pt x="7763" y="3336"/>
                    <a:pt x="7763" y="3336"/>
                  </a:cubicBezTo>
                  <a:cubicBezTo>
                    <a:pt x="7763" y="3336"/>
                    <a:pt x="8204" y="5420"/>
                    <a:pt x="8489" y="7075"/>
                  </a:cubicBezTo>
                  <a:cubicBezTo>
                    <a:pt x="8668" y="7027"/>
                    <a:pt x="8967" y="7011"/>
                    <a:pt x="9286" y="7011"/>
                  </a:cubicBezTo>
                  <a:cubicBezTo>
                    <a:pt x="9925" y="7011"/>
                    <a:pt x="10644" y="7075"/>
                    <a:pt x="10644" y="7075"/>
                  </a:cubicBezTo>
                  <a:cubicBezTo>
                    <a:pt x="10644" y="7075"/>
                    <a:pt x="10811" y="4491"/>
                    <a:pt x="10263" y="2062"/>
                  </a:cubicBezTo>
                  <a:cubicBezTo>
                    <a:pt x="9909" y="455"/>
                    <a:pt x="9195" y="0"/>
                    <a:pt x="8408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572;p80">
              <a:extLst>
                <a:ext uri="{FF2B5EF4-FFF2-40B4-BE49-F238E27FC236}">
                  <a16:creationId xmlns:a16="http://schemas.microsoft.com/office/drawing/2014/main" id="{9CAEEDB8-CE35-EFEE-9223-27F02ADD7614}"/>
                </a:ext>
              </a:extLst>
            </p:cNvPr>
            <p:cNvSpPr/>
            <p:nvPr/>
          </p:nvSpPr>
          <p:spPr>
            <a:xfrm>
              <a:off x="3945244" y="3279467"/>
              <a:ext cx="93270" cy="87304"/>
            </a:xfrm>
            <a:custGeom>
              <a:avLst/>
              <a:gdLst/>
              <a:ahLst/>
              <a:cxnLst/>
              <a:rect l="l" t="t" r="r" b="b"/>
              <a:pathLst>
                <a:path w="3346" h="3132" extrusionOk="0">
                  <a:moveTo>
                    <a:pt x="1706" y="1"/>
                  </a:moveTo>
                  <a:cubicBezTo>
                    <a:pt x="1570" y="1"/>
                    <a:pt x="1350" y="85"/>
                    <a:pt x="965" y="319"/>
                  </a:cubicBezTo>
                  <a:cubicBezTo>
                    <a:pt x="298" y="724"/>
                    <a:pt x="0" y="1248"/>
                    <a:pt x="203" y="1748"/>
                  </a:cubicBezTo>
                  <a:cubicBezTo>
                    <a:pt x="286" y="1855"/>
                    <a:pt x="393" y="1926"/>
                    <a:pt x="524" y="1962"/>
                  </a:cubicBezTo>
                  <a:cubicBezTo>
                    <a:pt x="512" y="2212"/>
                    <a:pt x="691" y="2426"/>
                    <a:pt x="941" y="2462"/>
                  </a:cubicBezTo>
                  <a:cubicBezTo>
                    <a:pt x="885" y="2675"/>
                    <a:pt x="1188" y="2857"/>
                    <a:pt x="1343" y="2857"/>
                  </a:cubicBezTo>
                  <a:cubicBezTo>
                    <a:pt x="1352" y="2857"/>
                    <a:pt x="1361" y="2856"/>
                    <a:pt x="1369" y="2855"/>
                  </a:cubicBezTo>
                  <a:cubicBezTo>
                    <a:pt x="1479" y="3008"/>
                    <a:pt x="1498" y="3132"/>
                    <a:pt x="1649" y="3132"/>
                  </a:cubicBezTo>
                  <a:cubicBezTo>
                    <a:pt x="1662" y="3132"/>
                    <a:pt x="1676" y="3131"/>
                    <a:pt x="1691" y="3129"/>
                  </a:cubicBezTo>
                  <a:cubicBezTo>
                    <a:pt x="2191" y="3069"/>
                    <a:pt x="2965" y="2545"/>
                    <a:pt x="3239" y="2081"/>
                  </a:cubicBezTo>
                  <a:cubicBezTo>
                    <a:pt x="3346" y="1843"/>
                    <a:pt x="3262" y="1557"/>
                    <a:pt x="3024" y="1438"/>
                  </a:cubicBezTo>
                  <a:cubicBezTo>
                    <a:pt x="2870" y="974"/>
                    <a:pt x="2667" y="962"/>
                    <a:pt x="2560" y="926"/>
                  </a:cubicBezTo>
                  <a:cubicBezTo>
                    <a:pt x="2453" y="617"/>
                    <a:pt x="2393" y="462"/>
                    <a:pt x="2096" y="426"/>
                  </a:cubicBezTo>
                  <a:cubicBezTo>
                    <a:pt x="1929" y="259"/>
                    <a:pt x="1945" y="1"/>
                    <a:pt x="1706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573;p80">
              <a:extLst>
                <a:ext uri="{FF2B5EF4-FFF2-40B4-BE49-F238E27FC236}">
                  <a16:creationId xmlns:a16="http://schemas.microsoft.com/office/drawing/2014/main" id="{BF12ADB0-ECE3-0C95-E6FA-356D7F8EEFDC}"/>
                </a:ext>
              </a:extLst>
            </p:cNvPr>
            <p:cNvSpPr/>
            <p:nvPr/>
          </p:nvSpPr>
          <p:spPr>
            <a:xfrm>
              <a:off x="3771005" y="3288331"/>
              <a:ext cx="164295" cy="34900"/>
            </a:xfrm>
            <a:custGeom>
              <a:avLst/>
              <a:gdLst/>
              <a:ahLst/>
              <a:cxnLst/>
              <a:rect l="l" t="t" r="r" b="b"/>
              <a:pathLst>
                <a:path w="5894" h="1252" extrusionOk="0">
                  <a:moveTo>
                    <a:pt x="5894" y="1"/>
                  </a:moveTo>
                  <a:lnTo>
                    <a:pt x="5894" y="1"/>
                  </a:lnTo>
                  <a:cubicBezTo>
                    <a:pt x="5894" y="1"/>
                    <a:pt x="3870" y="406"/>
                    <a:pt x="2167" y="406"/>
                  </a:cubicBezTo>
                  <a:cubicBezTo>
                    <a:pt x="477" y="394"/>
                    <a:pt x="1" y="1"/>
                    <a:pt x="0" y="1"/>
                  </a:cubicBezTo>
                  <a:lnTo>
                    <a:pt x="0" y="1"/>
                  </a:lnTo>
                  <a:cubicBezTo>
                    <a:pt x="1" y="1"/>
                    <a:pt x="1332" y="1252"/>
                    <a:pt x="2443" y="1252"/>
                  </a:cubicBezTo>
                  <a:cubicBezTo>
                    <a:pt x="2458" y="1252"/>
                    <a:pt x="2473" y="1252"/>
                    <a:pt x="2489" y="1251"/>
                  </a:cubicBezTo>
                  <a:cubicBezTo>
                    <a:pt x="3608" y="1203"/>
                    <a:pt x="5894" y="1"/>
                    <a:pt x="5894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574;p80">
              <a:extLst>
                <a:ext uri="{FF2B5EF4-FFF2-40B4-BE49-F238E27FC236}">
                  <a16:creationId xmlns:a16="http://schemas.microsoft.com/office/drawing/2014/main" id="{B181284B-2D26-CEF4-57FC-07F1B917C287}"/>
                </a:ext>
              </a:extLst>
            </p:cNvPr>
            <p:cNvSpPr/>
            <p:nvPr/>
          </p:nvSpPr>
          <p:spPr>
            <a:xfrm>
              <a:off x="3693348" y="3422432"/>
              <a:ext cx="182553" cy="125465"/>
            </a:xfrm>
            <a:custGeom>
              <a:avLst/>
              <a:gdLst/>
              <a:ahLst/>
              <a:cxnLst/>
              <a:rect l="l" t="t" r="r" b="b"/>
              <a:pathLst>
                <a:path w="6549" h="4501" extrusionOk="0">
                  <a:moveTo>
                    <a:pt x="6549" y="0"/>
                  </a:moveTo>
                  <a:cubicBezTo>
                    <a:pt x="6548" y="0"/>
                    <a:pt x="4536" y="2536"/>
                    <a:pt x="2786" y="3322"/>
                  </a:cubicBezTo>
                  <a:cubicBezTo>
                    <a:pt x="2207" y="3584"/>
                    <a:pt x="1704" y="3671"/>
                    <a:pt x="1291" y="3671"/>
                  </a:cubicBezTo>
                  <a:cubicBezTo>
                    <a:pt x="466" y="3671"/>
                    <a:pt x="0" y="3322"/>
                    <a:pt x="0" y="3322"/>
                  </a:cubicBezTo>
                  <a:lnTo>
                    <a:pt x="0" y="3322"/>
                  </a:lnTo>
                  <a:cubicBezTo>
                    <a:pt x="0" y="3322"/>
                    <a:pt x="500" y="4500"/>
                    <a:pt x="1865" y="4500"/>
                  </a:cubicBezTo>
                  <a:cubicBezTo>
                    <a:pt x="2186" y="4500"/>
                    <a:pt x="2555" y="4435"/>
                    <a:pt x="2977" y="4274"/>
                  </a:cubicBezTo>
                  <a:cubicBezTo>
                    <a:pt x="5203" y="3429"/>
                    <a:pt x="6549" y="0"/>
                    <a:pt x="6549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575;p80">
              <a:extLst>
                <a:ext uri="{FF2B5EF4-FFF2-40B4-BE49-F238E27FC236}">
                  <a16:creationId xmlns:a16="http://schemas.microsoft.com/office/drawing/2014/main" id="{B4BEC2FC-E799-532D-E5C4-D255ADFA97D7}"/>
                </a:ext>
              </a:extLst>
            </p:cNvPr>
            <p:cNvSpPr/>
            <p:nvPr/>
          </p:nvSpPr>
          <p:spPr>
            <a:xfrm>
              <a:off x="3711271" y="3483810"/>
              <a:ext cx="164630" cy="160476"/>
            </a:xfrm>
            <a:custGeom>
              <a:avLst/>
              <a:gdLst/>
              <a:ahLst/>
              <a:cxnLst/>
              <a:rect l="l" t="t" r="r" b="b"/>
              <a:pathLst>
                <a:path w="5906" h="5757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5905" y="1"/>
                    <a:pt x="4679" y="2084"/>
                    <a:pt x="3393" y="3430"/>
                  </a:cubicBezTo>
                  <a:cubicBezTo>
                    <a:pt x="2096" y="4787"/>
                    <a:pt x="0" y="5180"/>
                    <a:pt x="0" y="5180"/>
                  </a:cubicBezTo>
                  <a:cubicBezTo>
                    <a:pt x="0" y="5180"/>
                    <a:pt x="376" y="5757"/>
                    <a:pt x="1230" y="5757"/>
                  </a:cubicBezTo>
                  <a:cubicBezTo>
                    <a:pt x="1656" y="5757"/>
                    <a:pt x="2203" y="5612"/>
                    <a:pt x="2882" y="5180"/>
                  </a:cubicBezTo>
                  <a:cubicBezTo>
                    <a:pt x="4917" y="3882"/>
                    <a:pt x="5906" y="1"/>
                    <a:pt x="5906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576;p80">
              <a:extLst>
                <a:ext uri="{FF2B5EF4-FFF2-40B4-BE49-F238E27FC236}">
                  <a16:creationId xmlns:a16="http://schemas.microsoft.com/office/drawing/2014/main" id="{FB4FEEE9-06E9-9940-DAA9-009FB116A38C}"/>
                </a:ext>
              </a:extLst>
            </p:cNvPr>
            <p:cNvSpPr/>
            <p:nvPr/>
          </p:nvSpPr>
          <p:spPr>
            <a:xfrm>
              <a:off x="3711271" y="3563808"/>
              <a:ext cx="211432" cy="298597"/>
            </a:xfrm>
            <a:custGeom>
              <a:avLst/>
              <a:gdLst/>
              <a:ahLst/>
              <a:cxnLst/>
              <a:rect l="l" t="t" r="r" b="b"/>
              <a:pathLst>
                <a:path w="7585" h="10712" extrusionOk="0">
                  <a:moveTo>
                    <a:pt x="7584" y="0"/>
                  </a:moveTo>
                  <a:lnTo>
                    <a:pt x="7584" y="0"/>
                  </a:lnTo>
                  <a:cubicBezTo>
                    <a:pt x="7584" y="1"/>
                    <a:pt x="5251" y="5739"/>
                    <a:pt x="3644" y="7715"/>
                  </a:cubicBezTo>
                  <a:cubicBezTo>
                    <a:pt x="2631" y="8930"/>
                    <a:pt x="1393" y="9942"/>
                    <a:pt x="0" y="10692"/>
                  </a:cubicBezTo>
                  <a:cubicBezTo>
                    <a:pt x="0" y="10692"/>
                    <a:pt x="132" y="10711"/>
                    <a:pt x="362" y="10711"/>
                  </a:cubicBezTo>
                  <a:cubicBezTo>
                    <a:pt x="1166" y="10711"/>
                    <a:pt x="3173" y="10474"/>
                    <a:pt x="4941" y="8334"/>
                  </a:cubicBezTo>
                  <a:cubicBezTo>
                    <a:pt x="7215" y="5572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577;p80">
              <a:extLst>
                <a:ext uri="{FF2B5EF4-FFF2-40B4-BE49-F238E27FC236}">
                  <a16:creationId xmlns:a16="http://schemas.microsoft.com/office/drawing/2014/main" id="{6C6A829F-DA40-6050-2363-16500821A1DD}"/>
                </a:ext>
              </a:extLst>
            </p:cNvPr>
            <p:cNvSpPr/>
            <p:nvPr/>
          </p:nvSpPr>
          <p:spPr>
            <a:xfrm>
              <a:off x="4008964" y="3110133"/>
              <a:ext cx="65395" cy="186540"/>
            </a:xfrm>
            <a:custGeom>
              <a:avLst/>
              <a:gdLst/>
              <a:ahLst/>
              <a:cxnLst/>
              <a:rect l="l" t="t" r="r" b="b"/>
              <a:pathLst>
                <a:path w="2346" h="6692" extrusionOk="0">
                  <a:moveTo>
                    <a:pt x="1536" y="0"/>
                  </a:moveTo>
                  <a:cubicBezTo>
                    <a:pt x="1500" y="1072"/>
                    <a:pt x="1322" y="2131"/>
                    <a:pt x="1000" y="3144"/>
                  </a:cubicBezTo>
                  <a:cubicBezTo>
                    <a:pt x="488" y="4632"/>
                    <a:pt x="0" y="5168"/>
                    <a:pt x="0" y="5168"/>
                  </a:cubicBezTo>
                  <a:cubicBezTo>
                    <a:pt x="262" y="5275"/>
                    <a:pt x="500" y="5441"/>
                    <a:pt x="703" y="5656"/>
                  </a:cubicBezTo>
                  <a:cubicBezTo>
                    <a:pt x="1024" y="5977"/>
                    <a:pt x="1322" y="6334"/>
                    <a:pt x="1607" y="6692"/>
                  </a:cubicBezTo>
                  <a:cubicBezTo>
                    <a:pt x="2346" y="4608"/>
                    <a:pt x="1536" y="0"/>
                    <a:pt x="1536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578;p80">
              <a:extLst>
                <a:ext uri="{FF2B5EF4-FFF2-40B4-BE49-F238E27FC236}">
                  <a16:creationId xmlns:a16="http://schemas.microsoft.com/office/drawing/2014/main" id="{A08A37D3-EEE5-2532-2533-D6684CD5688D}"/>
                </a:ext>
              </a:extLst>
            </p:cNvPr>
            <p:cNvSpPr/>
            <p:nvPr/>
          </p:nvSpPr>
          <p:spPr>
            <a:xfrm>
              <a:off x="3771005" y="3020518"/>
              <a:ext cx="149382" cy="43513"/>
            </a:xfrm>
            <a:custGeom>
              <a:avLst/>
              <a:gdLst/>
              <a:ahLst/>
              <a:cxnLst/>
              <a:rect l="l" t="t" r="r" b="b"/>
              <a:pathLst>
                <a:path w="5359" h="1561" extrusionOk="0">
                  <a:moveTo>
                    <a:pt x="0" y="1"/>
                  </a:moveTo>
                  <a:cubicBezTo>
                    <a:pt x="667" y="965"/>
                    <a:pt x="1774" y="1548"/>
                    <a:pt x="2953" y="1560"/>
                  </a:cubicBezTo>
                  <a:cubicBezTo>
                    <a:pt x="3870" y="1560"/>
                    <a:pt x="4751" y="1155"/>
                    <a:pt x="5358" y="465"/>
                  </a:cubicBezTo>
                  <a:lnTo>
                    <a:pt x="5358" y="465"/>
                  </a:lnTo>
                  <a:cubicBezTo>
                    <a:pt x="5358" y="465"/>
                    <a:pt x="4635" y="1020"/>
                    <a:pt x="3239" y="1020"/>
                  </a:cubicBezTo>
                  <a:cubicBezTo>
                    <a:pt x="3146" y="1020"/>
                    <a:pt x="3051" y="1018"/>
                    <a:pt x="2953" y="1013"/>
                  </a:cubicBezTo>
                  <a:cubicBezTo>
                    <a:pt x="1358" y="92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579;p80">
              <a:extLst>
                <a:ext uri="{FF2B5EF4-FFF2-40B4-BE49-F238E27FC236}">
                  <a16:creationId xmlns:a16="http://schemas.microsoft.com/office/drawing/2014/main" id="{3ED61B43-3FF5-3127-EFCF-73B4AEEA1102}"/>
                </a:ext>
              </a:extLst>
            </p:cNvPr>
            <p:cNvSpPr/>
            <p:nvPr/>
          </p:nvSpPr>
          <p:spPr>
            <a:xfrm>
              <a:off x="3943237" y="3563808"/>
              <a:ext cx="34203" cy="283768"/>
            </a:xfrm>
            <a:custGeom>
              <a:avLst/>
              <a:gdLst/>
              <a:ahLst/>
              <a:cxnLst/>
              <a:rect l="l" t="t" r="r" b="b"/>
              <a:pathLst>
                <a:path w="1227" h="10180" extrusionOk="0">
                  <a:moveTo>
                    <a:pt x="465" y="0"/>
                  </a:moveTo>
                  <a:cubicBezTo>
                    <a:pt x="465" y="1"/>
                    <a:pt x="560" y="608"/>
                    <a:pt x="465" y="2881"/>
                  </a:cubicBezTo>
                  <a:cubicBezTo>
                    <a:pt x="370" y="5144"/>
                    <a:pt x="1" y="10073"/>
                    <a:pt x="1" y="10073"/>
                  </a:cubicBezTo>
                  <a:lnTo>
                    <a:pt x="536" y="10180"/>
                  </a:lnTo>
                  <a:cubicBezTo>
                    <a:pt x="536" y="10180"/>
                    <a:pt x="894" y="9311"/>
                    <a:pt x="1060" y="6441"/>
                  </a:cubicBezTo>
                  <a:cubicBezTo>
                    <a:pt x="1227" y="3572"/>
                    <a:pt x="465" y="1"/>
                    <a:pt x="465" y="0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580;p80">
              <a:extLst>
                <a:ext uri="{FF2B5EF4-FFF2-40B4-BE49-F238E27FC236}">
                  <a16:creationId xmlns:a16="http://schemas.microsoft.com/office/drawing/2014/main" id="{977BB9CA-8E91-5897-0260-017583AC2B9A}"/>
                </a:ext>
              </a:extLst>
            </p:cNvPr>
            <p:cNvSpPr/>
            <p:nvPr/>
          </p:nvSpPr>
          <p:spPr>
            <a:xfrm>
              <a:off x="3993020" y="3427059"/>
              <a:ext cx="78357" cy="345037"/>
            </a:xfrm>
            <a:custGeom>
              <a:avLst/>
              <a:gdLst/>
              <a:ahLst/>
              <a:cxnLst/>
              <a:rect l="l" t="t" r="r" b="b"/>
              <a:pathLst>
                <a:path w="2811" h="12378" extrusionOk="0">
                  <a:moveTo>
                    <a:pt x="1" y="1"/>
                  </a:moveTo>
                  <a:cubicBezTo>
                    <a:pt x="1" y="1"/>
                    <a:pt x="453" y="2906"/>
                    <a:pt x="572" y="4906"/>
                  </a:cubicBezTo>
                  <a:cubicBezTo>
                    <a:pt x="691" y="6918"/>
                    <a:pt x="263" y="12109"/>
                    <a:pt x="263" y="12109"/>
                  </a:cubicBezTo>
                  <a:cubicBezTo>
                    <a:pt x="263" y="12109"/>
                    <a:pt x="880" y="12377"/>
                    <a:pt x="1467" y="12377"/>
                  </a:cubicBezTo>
                  <a:cubicBezTo>
                    <a:pt x="1885" y="12377"/>
                    <a:pt x="2288" y="12241"/>
                    <a:pt x="2441" y="11776"/>
                  </a:cubicBezTo>
                  <a:cubicBezTo>
                    <a:pt x="2810" y="10657"/>
                    <a:pt x="2739" y="8347"/>
                    <a:pt x="2632" y="7204"/>
                  </a:cubicBezTo>
                  <a:cubicBezTo>
                    <a:pt x="2525" y="5918"/>
                    <a:pt x="2441" y="2037"/>
                    <a:pt x="2441" y="20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524;p58">
            <a:extLst>
              <a:ext uri="{FF2B5EF4-FFF2-40B4-BE49-F238E27FC236}">
                <a16:creationId xmlns:a16="http://schemas.microsoft.com/office/drawing/2014/main" id="{7645466F-FE00-D21D-81B8-9541C8D5BF7B}"/>
              </a:ext>
            </a:extLst>
          </p:cNvPr>
          <p:cNvGrpSpPr/>
          <p:nvPr/>
        </p:nvGrpSpPr>
        <p:grpSpPr>
          <a:xfrm>
            <a:off x="18822" y="1016855"/>
            <a:ext cx="2188896" cy="3785673"/>
            <a:chOff x="0" y="1845025"/>
            <a:chExt cx="3239152" cy="3298430"/>
          </a:xfrm>
        </p:grpSpPr>
        <p:sp>
          <p:nvSpPr>
            <p:cNvPr id="106" name="Google Shape;1525;p58">
              <a:extLst>
                <a:ext uri="{FF2B5EF4-FFF2-40B4-BE49-F238E27FC236}">
                  <a16:creationId xmlns:a16="http://schemas.microsoft.com/office/drawing/2014/main" id="{EB11DF75-9C50-E7AE-8F05-D21BCF45F938}"/>
                </a:ext>
              </a:extLst>
            </p:cNvPr>
            <p:cNvSpPr/>
            <p:nvPr/>
          </p:nvSpPr>
          <p:spPr>
            <a:xfrm>
              <a:off x="2390366" y="3437060"/>
              <a:ext cx="331923" cy="318552"/>
            </a:xfrm>
            <a:custGeom>
              <a:avLst/>
              <a:gdLst/>
              <a:ahLst/>
              <a:cxnLst/>
              <a:rect l="l" t="t" r="r" b="b"/>
              <a:pathLst>
                <a:path w="3525" h="3383" extrusionOk="0">
                  <a:moveTo>
                    <a:pt x="1000" y="0"/>
                  </a:moveTo>
                  <a:lnTo>
                    <a:pt x="0" y="2108"/>
                  </a:lnTo>
                  <a:cubicBezTo>
                    <a:pt x="0" y="2108"/>
                    <a:pt x="1391" y="3382"/>
                    <a:pt x="1874" y="3382"/>
                  </a:cubicBezTo>
                  <a:cubicBezTo>
                    <a:pt x="1880" y="3382"/>
                    <a:pt x="1887" y="3382"/>
                    <a:pt x="1893" y="3382"/>
                  </a:cubicBezTo>
                  <a:cubicBezTo>
                    <a:pt x="2357" y="3358"/>
                    <a:pt x="3524" y="1655"/>
                    <a:pt x="3334" y="1143"/>
                  </a:cubicBezTo>
                  <a:cubicBezTo>
                    <a:pt x="3155" y="620"/>
                    <a:pt x="2012" y="405"/>
                    <a:pt x="100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26;p58">
              <a:extLst>
                <a:ext uri="{FF2B5EF4-FFF2-40B4-BE49-F238E27FC236}">
                  <a16:creationId xmlns:a16="http://schemas.microsoft.com/office/drawing/2014/main" id="{1EBA3E55-A6F0-8F88-1D7E-B84378A9CDE9}"/>
                </a:ext>
              </a:extLst>
            </p:cNvPr>
            <p:cNvSpPr/>
            <p:nvPr/>
          </p:nvSpPr>
          <p:spPr>
            <a:xfrm>
              <a:off x="979876" y="2035613"/>
              <a:ext cx="135782" cy="151413"/>
            </a:xfrm>
            <a:custGeom>
              <a:avLst/>
              <a:gdLst/>
              <a:ahLst/>
              <a:cxnLst/>
              <a:rect l="l" t="t" r="r" b="b"/>
              <a:pathLst>
                <a:path w="1442" h="1608" extrusionOk="0">
                  <a:moveTo>
                    <a:pt x="918" y="1"/>
                  </a:moveTo>
                  <a:lnTo>
                    <a:pt x="918" y="1"/>
                  </a:lnTo>
                  <a:cubicBezTo>
                    <a:pt x="918" y="1"/>
                    <a:pt x="1263" y="251"/>
                    <a:pt x="846" y="453"/>
                  </a:cubicBezTo>
                  <a:cubicBezTo>
                    <a:pt x="561" y="608"/>
                    <a:pt x="1" y="977"/>
                    <a:pt x="608" y="1608"/>
                  </a:cubicBezTo>
                  <a:lnTo>
                    <a:pt x="1406" y="1489"/>
                  </a:lnTo>
                  <a:cubicBezTo>
                    <a:pt x="846" y="1465"/>
                    <a:pt x="477" y="929"/>
                    <a:pt x="930" y="596"/>
                  </a:cubicBezTo>
                  <a:cubicBezTo>
                    <a:pt x="1442" y="227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27;p58">
              <a:extLst>
                <a:ext uri="{FF2B5EF4-FFF2-40B4-BE49-F238E27FC236}">
                  <a16:creationId xmlns:a16="http://schemas.microsoft.com/office/drawing/2014/main" id="{D22FBA4F-5261-4F39-BB9E-85BDABEA7668}"/>
                </a:ext>
              </a:extLst>
            </p:cNvPr>
            <p:cNvSpPr/>
            <p:nvPr/>
          </p:nvSpPr>
          <p:spPr>
            <a:xfrm>
              <a:off x="683446" y="2249743"/>
              <a:ext cx="227026" cy="180510"/>
            </a:xfrm>
            <a:custGeom>
              <a:avLst/>
              <a:gdLst/>
              <a:ahLst/>
              <a:cxnLst/>
              <a:rect l="l" t="t" r="r" b="b"/>
              <a:pathLst>
                <a:path w="2411" h="1917" extrusionOk="0">
                  <a:moveTo>
                    <a:pt x="2411" y="1"/>
                  </a:moveTo>
                  <a:cubicBezTo>
                    <a:pt x="1358" y="281"/>
                    <a:pt x="1401" y="962"/>
                    <a:pt x="943" y="962"/>
                  </a:cubicBezTo>
                  <a:cubicBezTo>
                    <a:pt x="915" y="962"/>
                    <a:pt x="884" y="959"/>
                    <a:pt x="851" y="953"/>
                  </a:cubicBezTo>
                  <a:cubicBezTo>
                    <a:pt x="538" y="911"/>
                    <a:pt x="710" y="485"/>
                    <a:pt x="877" y="485"/>
                  </a:cubicBezTo>
                  <a:cubicBezTo>
                    <a:pt x="901" y="485"/>
                    <a:pt x="924" y="494"/>
                    <a:pt x="946" y="513"/>
                  </a:cubicBezTo>
                  <a:cubicBezTo>
                    <a:pt x="910" y="457"/>
                    <a:pt x="853" y="432"/>
                    <a:pt x="787" y="432"/>
                  </a:cubicBezTo>
                  <a:cubicBezTo>
                    <a:pt x="486" y="432"/>
                    <a:pt x="1" y="969"/>
                    <a:pt x="470" y="1644"/>
                  </a:cubicBezTo>
                  <a:cubicBezTo>
                    <a:pt x="605" y="1843"/>
                    <a:pt x="752" y="1916"/>
                    <a:pt x="896" y="1916"/>
                  </a:cubicBezTo>
                  <a:cubicBezTo>
                    <a:pt x="1314" y="1916"/>
                    <a:pt x="1708" y="1298"/>
                    <a:pt x="1708" y="1298"/>
                  </a:cubicBezTo>
                  <a:lnTo>
                    <a:pt x="2411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28;p58">
              <a:extLst>
                <a:ext uri="{FF2B5EF4-FFF2-40B4-BE49-F238E27FC236}">
                  <a16:creationId xmlns:a16="http://schemas.microsoft.com/office/drawing/2014/main" id="{499F2FD3-B2A2-11B8-5311-B31F6EE4C1BE}"/>
                </a:ext>
              </a:extLst>
            </p:cNvPr>
            <p:cNvSpPr/>
            <p:nvPr/>
          </p:nvSpPr>
          <p:spPr>
            <a:xfrm>
              <a:off x="1151444" y="2233641"/>
              <a:ext cx="225048" cy="140490"/>
            </a:xfrm>
            <a:custGeom>
              <a:avLst/>
              <a:gdLst/>
              <a:ahLst/>
              <a:cxnLst/>
              <a:rect l="l" t="t" r="r" b="b"/>
              <a:pathLst>
                <a:path w="2390" h="1492" extrusionOk="0">
                  <a:moveTo>
                    <a:pt x="1648" y="0"/>
                  </a:moveTo>
                  <a:cubicBezTo>
                    <a:pt x="1549" y="0"/>
                    <a:pt x="1469" y="45"/>
                    <a:pt x="1441" y="136"/>
                  </a:cubicBezTo>
                  <a:cubicBezTo>
                    <a:pt x="1462" y="102"/>
                    <a:pt x="1491" y="88"/>
                    <a:pt x="1523" y="88"/>
                  </a:cubicBezTo>
                  <a:cubicBezTo>
                    <a:pt x="1673" y="88"/>
                    <a:pt x="1889" y="403"/>
                    <a:pt x="1644" y="541"/>
                  </a:cubicBezTo>
                  <a:cubicBezTo>
                    <a:pt x="1577" y="577"/>
                    <a:pt x="1518" y="592"/>
                    <a:pt x="1462" y="592"/>
                  </a:cubicBezTo>
                  <a:cubicBezTo>
                    <a:pt x="1138" y="592"/>
                    <a:pt x="930" y="75"/>
                    <a:pt x="74" y="75"/>
                  </a:cubicBezTo>
                  <a:cubicBezTo>
                    <a:pt x="50" y="75"/>
                    <a:pt x="26" y="76"/>
                    <a:pt x="1" y="76"/>
                  </a:cubicBezTo>
                  <a:lnTo>
                    <a:pt x="977" y="1112"/>
                  </a:lnTo>
                  <a:cubicBezTo>
                    <a:pt x="977" y="1112"/>
                    <a:pt x="1382" y="1492"/>
                    <a:pt x="1733" y="1492"/>
                  </a:cubicBezTo>
                  <a:cubicBezTo>
                    <a:pt x="1913" y="1492"/>
                    <a:pt x="2079" y="1392"/>
                    <a:pt x="2168" y="1088"/>
                  </a:cubicBezTo>
                  <a:cubicBezTo>
                    <a:pt x="2389" y="379"/>
                    <a:pt x="1938" y="0"/>
                    <a:pt x="164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29;p58">
              <a:extLst>
                <a:ext uri="{FF2B5EF4-FFF2-40B4-BE49-F238E27FC236}">
                  <a16:creationId xmlns:a16="http://schemas.microsoft.com/office/drawing/2014/main" id="{03C42B55-7B2A-4ECD-B711-2591DBFDA064}"/>
                </a:ext>
              </a:extLst>
            </p:cNvPr>
            <p:cNvSpPr/>
            <p:nvPr/>
          </p:nvSpPr>
          <p:spPr>
            <a:xfrm>
              <a:off x="963115" y="2096349"/>
              <a:ext cx="220152" cy="154238"/>
            </a:xfrm>
            <a:custGeom>
              <a:avLst/>
              <a:gdLst/>
              <a:ahLst/>
              <a:cxnLst/>
              <a:rect l="l" t="t" r="r" b="b"/>
              <a:pathLst>
                <a:path w="2338" h="1638" extrusionOk="0">
                  <a:moveTo>
                    <a:pt x="1461" y="0"/>
                  </a:moveTo>
                  <a:cubicBezTo>
                    <a:pt x="1277" y="0"/>
                    <a:pt x="1145" y="120"/>
                    <a:pt x="1179" y="296"/>
                  </a:cubicBezTo>
                  <a:cubicBezTo>
                    <a:pt x="1179" y="220"/>
                    <a:pt x="1225" y="187"/>
                    <a:pt x="1286" y="187"/>
                  </a:cubicBezTo>
                  <a:cubicBezTo>
                    <a:pt x="1433" y="187"/>
                    <a:pt x="1666" y="378"/>
                    <a:pt x="1548" y="606"/>
                  </a:cubicBezTo>
                  <a:cubicBezTo>
                    <a:pt x="1472" y="751"/>
                    <a:pt x="1380" y="793"/>
                    <a:pt x="1266" y="793"/>
                  </a:cubicBezTo>
                  <a:cubicBezTo>
                    <a:pt x="1115" y="793"/>
                    <a:pt x="926" y="718"/>
                    <a:pt x="689" y="718"/>
                  </a:cubicBezTo>
                  <a:cubicBezTo>
                    <a:pt x="494" y="718"/>
                    <a:pt x="267" y="769"/>
                    <a:pt x="0" y="951"/>
                  </a:cubicBezTo>
                  <a:lnTo>
                    <a:pt x="1274" y="1546"/>
                  </a:lnTo>
                  <a:cubicBezTo>
                    <a:pt x="1274" y="1546"/>
                    <a:pt x="1512" y="1637"/>
                    <a:pt x="1753" y="1637"/>
                  </a:cubicBezTo>
                  <a:cubicBezTo>
                    <a:pt x="2043" y="1637"/>
                    <a:pt x="2337" y="1506"/>
                    <a:pt x="2227" y="927"/>
                  </a:cubicBezTo>
                  <a:cubicBezTo>
                    <a:pt x="2094" y="247"/>
                    <a:pt x="1725" y="0"/>
                    <a:pt x="146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30;p58">
              <a:extLst>
                <a:ext uri="{FF2B5EF4-FFF2-40B4-BE49-F238E27FC236}">
                  <a16:creationId xmlns:a16="http://schemas.microsoft.com/office/drawing/2014/main" id="{5EF11DEF-63DA-2C2A-4A04-8DC2A4AD1CB7}"/>
                </a:ext>
              </a:extLst>
            </p:cNvPr>
            <p:cNvSpPr/>
            <p:nvPr/>
          </p:nvSpPr>
          <p:spPr>
            <a:xfrm>
              <a:off x="889478" y="2099363"/>
              <a:ext cx="222788" cy="139172"/>
            </a:xfrm>
            <a:custGeom>
              <a:avLst/>
              <a:gdLst/>
              <a:ahLst/>
              <a:cxnLst/>
              <a:rect l="l" t="t" r="r" b="b"/>
              <a:pathLst>
                <a:path w="2366" h="1478" extrusionOk="0">
                  <a:moveTo>
                    <a:pt x="907" y="0"/>
                  </a:moveTo>
                  <a:cubicBezTo>
                    <a:pt x="517" y="0"/>
                    <a:pt x="0" y="353"/>
                    <a:pt x="235" y="1145"/>
                  </a:cubicBezTo>
                  <a:cubicBezTo>
                    <a:pt x="309" y="1394"/>
                    <a:pt x="433" y="1478"/>
                    <a:pt x="568" y="1478"/>
                  </a:cubicBezTo>
                  <a:cubicBezTo>
                    <a:pt x="845" y="1478"/>
                    <a:pt x="1163" y="1121"/>
                    <a:pt x="1163" y="1121"/>
                  </a:cubicBezTo>
                  <a:lnTo>
                    <a:pt x="2366" y="717"/>
                  </a:lnTo>
                  <a:cubicBezTo>
                    <a:pt x="2115" y="575"/>
                    <a:pt x="1899" y="538"/>
                    <a:pt x="1714" y="538"/>
                  </a:cubicBezTo>
                  <a:cubicBezTo>
                    <a:pt x="1500" y="538"/>
                    <a:pt x="1328" y="588"/>
                    <a:pt x="1191" y="588"/>
                  </a:cubicBezTo>
                  <a:cubicBezTo>
                    <a:pt x="1087" y="588"/>
                    <a:pt x="1003" y="558"/>
                    <a:pt x="937" y="455"/>
                  </a:cubicBezTo>
                  <a:cubicBezTo>
                    <a:pt x="835" y="284"/>
                    <a:pt x="947" y="174"/>
                    <a:pt x="1097" y="174"/>
                  </a:cubicBezTo>
                  <a:cubicBezTo>
                    <a:pt x="1156" y="174"/>
                    <a:pt x="1222" y="191"/>
                    <a:pt x="1282" y="228"/>
                  </a:cubicBezTo>
                  <a:cubicBezTo>
                    <a:pt x="1248" y="79"/>
                    <a:pt x="1092" y="0"/>
                    <a:pt x="90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31;p58">
              <a:extLst>
                <a:ext uri="{FF2B5EF4-FFF2-40B4-BE49-F238E27FC236}">
                  <a16:creationId xmlns:a16="http://schemas.microsoft.com/office/drawing/2014/main" id="{492397ED-C3F7-C7EF-E58D-9C2527968AF6}"/>
                </a:ext>
              </a:extLst>
            </p:cNvPr>
            <p:cNvSpPr/>
            <p:nvPr/>
          </p:nvSpPr>
          <p:spPr>
            <a:xfrm>
              <a:off x="1266889" y="2329406"/>
              <a:ext cx="311678" cy="192751"/>
            </a:xfrm>
            <a:custGeom>
              <a:avLst/>
              <a:gdLst/>
              <a:ahLst/>
              <a:cxnLst/>
              <a:rect l="l" t="t" r="r" b="b"/>
              <a:pathLst>
                <a:path w="3310" h="2047" extrusionOk="0">
                  <a:moveTo>
                    <a:pt x="1" y="0"/>
                  </a:moveTo>
                  <a:lnTo>
                    <a:pt x="894" y="1536"/>
                  </a:lnTo>
                  <a:cubicBezTo>
                    <a:pt x="894" y="1536"/>
                    <a:pt x="1294" y="2046"/>
                    <a:pt x="1872" y="2046"/>
                  </a:cubicBezTo>
                  <a:cubicBezTo>
                    <a:pt x="2098" y="2046"/>
                    <a:pt x="2352" y="1968"/>
                    <a:pt x="2620" y="1750"/>
                  </a:cubicBezTo>
                  <a:cubicBezTo>
                    <a:pt x="3309" y="1189"/>
                    <a:pt x="2689" y="580"/>
                    <a:pt x="2265" y="580"/>
                  </a:cubicBezTo>
                  <a:cubicBezTo>
                    <a:pt x="2175" y="580"/>
                    <a:pt x="2095" y="607"/>
                    <a:pt x="2037" y="667"/>
                  </a:cubicBezTo>
                  <a:cubicBezTo>
                    <a:pt x="2081" y="640"/>
                    <a:pt x="2132" y="627"/>
                    <a:pt x="2182" y="627"/>
                  </a:cubicBezTo>
                  <a:cubicBezTo>
                    <a:pt x="2444" y="627"/>
                    <a:pt x="2716" y="957"/>
                    <a:pt x="2227" y="1286"/>
                  </a:cubicBezTo>
                  <a:cubicBezTo>
                    <a:pt x="2153" y="1337"/>
                    <a:pt x="2087" y="1360"/>
                    <a:pt x="2024" y="1360"/>
                  </a:cubicBezTo>
                  <a:cubicBezTo>
                    <a:pt x="1604" y="1360"/>
                    <a:pt x="1348" y="342"/>
                    <a:pt x="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32;p58">
              <a:extLst>
                <a:ext uri="{FF2B5EF4-FFF2-40B4-BE49-F238E27FC236}">
                  <a16:creationId xmlns:a16="http://schemas.microsoft.com/office/drawing/2014/main" id="{8B8B838E-4BA2-2CEF-137B-E74C49EA857D}"/>
                </a:ext>
              </a:extLst>
            </p:cNvPr>
            <p:cNvSpPr/>
            <p:nvPr/>
          </p:nvSpPr>
          <p:spPr>
            <a:xfrm>
              <a:off x="1458608" y="2530070"/>
              <a:ext cx="1117897" cy="1133528"/>
            </a:xfrm>
            <a:custGeom>
              <a:avLst/>
              <a:gdLst/>
              <a:ahLst/>
              <a:cxnLst/>
              <a:rect l="l" t="t" r="r" b="b"/>
              <a:pathLst>
                <a:path w="11872" h="12038" extrusionOk="0">
                  <a:moveTo>
                    <a:pt x="1" y="0"/>
                  </a:moveTo>
                  <a:lnTo>
                    <a:pt x="870" y="7406"/>
                  </a:lnTo>
                  <a:lnTo>
                    <a:pt x="10443" y="12037"/>
                  </a:lnTo>
                  <a:lnTo>
                    <a:pt x="11871" y="10537"/>
                  </a:lnTo>
                  <a:cubicBezTo>
                    <a:pt x="7597" y="5465"/>
                    <a:pt x="1894" y="1000"/>
                    <a:pt x="1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33;p58">
              <a:extLst>
                <a:ext uri="{FF2B5EF4-FFF2-40B4-BE49-F238E27FC236}">
                  <a16:creationId xmlns:a16="http://schemas.microsoft.com/office/drawing/2014/main" id="{6A0B5F88-1A98-A556-F580-5FBA5B52B435}"/>
                </a:ext>
              </a:extLst>
            </p:cNvPr>
            <p:cNvSpPr/>
            <p:nvPr/>
          </p:nvSpPr>
          <p:spPr>
            <a:xfrm>
              <a:off x="1505785" y="2987520"/>
              <a:ext cx="1020251" cy="676087"/>
            </a:xfrm>
            <a:custGeom>
              <a:avLst/>
              <a:gdLst/>
              <a:ahLst/>
              <a:cxnLst/>
              <a:rect l="l" t="t" r="r" b="b"/>
              <a:pathLst>
                <a:path w="10835" h="7180" extrusionOk="0">
                  <a:moveTo>
                    <a:pt x="0" y="0"/>
                  </a:moveTo>
                  <a:lnTo>
                    <a:pt x="107" y="2738"/>
                  </a:lnTo>
                  <a:lnTo>
                    <a:pt x="9942" y="7179"/>
                  </a:lnTo>
                  <a:lnTo>
                    <a:pt x="10835" y="6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34;p58">
              <a:extLst>
                <a:ext uri="{FF2B5EF4-FFF2-40B4-BE49-F238E27FC236}">
                  <a16:creationId xmlns:a16="http://schemas.microsoft.com/office/drawing/2014/main" id="{08BB6F59-6BE0-7EC4-C330-E24370BFB5B4}"/>
                </a:ext>
              </a:extLst>
            </p:cNvPr>
            <p:cNvSpPr/>
            <p:nvPr/>
          </p:nvSpPr>
          <p:spPr>
            <a:xfrm>
              <a:off x="1030537" y="2187689"/>
              <a:ext cx="520154" cy="592470"/>
            </a:xfrm>
            <a:custGeom>
              <a:avLst/>
              <a:gdLst/>
              <a:ahLst/>
              <a:cxnLst/>
              <a:rect l="l" t="t" r="r" b="b"/>
              <a:pathLst>
                <a:path w="5524" h="6292" extrusionOk="0">
                  <a:moveTo>
                    <a:pt x="1037" y="0"/>
                  </a:moveTo>
                  <a:cubicBezTo>
                    <a:pt x="0" y="0"/>
                    <a:pt x="1701" y="5410"/>
                    <a:pt x="1701" y="5410"/>
                  </a:cubicBezTo>
                  <a:lnTo>
                    <a:pt x="5523" y="6291"/>
                  </a:lnTo>
                  <a:cubicBezTo>
                    <a:pt x="4535" y="4196"/>
                    <a:pt x="2737" y="803"/>
                    <a:pt x="1261" y="64"/>
                  </a:cubicBezTo>
                  <a:cubicBezTo>
                    <a:pt x="1175" y="21"/>
                    <a:pt x="1101" y="0"/>
                    <a:pt x="103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35;p58">
              <a:extLst>
                <a:ext uri="{FF2B5EF4-FFF2-40B4-BE49-F238E27FC236}">
                  <a16:creationId xmlns:a16="http://schemas.microsoft.com/office/drawing/2014/main" id="{B7EE74EC-7187-4B50-6029-DA1B144EF4E0}"/>
                </a:ext>
              </a:extLst>
            </p:cNvPr>
            <p:cNvSpPr/>
            <p:nvPr/>
          </p:nvSpPr>
          <p:spPr>
            <a:xfrm>
              <a:off x="594272" y="2195410"/>
              <a:ext cx="479758" cy="590305"/>
            </a:xfrm>
            <a:custGeom>
              <a:avLst/>
              <a:gdLst/>
              <a:ahLst/>
              <a:cxnLst/>
              <a:rect l="l" t="t" r="r" b="b"/>
              <a:pathLst>
                <a:path w="5095" h="6269" extrusionOk="0">
                  <a:moveTo>
                    <a:pt x="4040" y="1"/>
                  </a:moveTo>
                  <a:cubicBezTo>
                    <a:pt x="3975" y="1"/>
                    <a:pt x="3898" y="22"/>
                    <a:pt x="3810" y="66"/>
                  </a:cubicBezTo>
                  <a:cubicBezTo>
                    <a:pt x="2298" y="816"/>
                    <a:pt x="1012" y="4173"/>
                    <a:pt x="0" y="6269"/>
                  </a:cubicBezTo>
                  <a:lnTo>
                    <a:pt x="3417" y="5328"/>
                  </a:lnTo>
                  <a:cubicBezTo>
                    <a:pt x="3417" y="5328"/>
                    <a:pt x="5095" y="1"/>
                    <a:pt x="4040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36;p58">
              <a:extLst>
                <a:ext uri="{FF2B5EF4-FFF2-40B4-BE49-F238E27FC236}">
                  <a16:creationId xmlns:a16="http://schemas.microsoft.com/office/drawing/2014/main" id="{8635C7F1-FF2D-EE2C-0A8A-1E23C1353BCC}"/>
                </a:ext>
              </a:extLst>
            </p:cNvPr>
            <p:cNvSpPr/>
            <p:nvPr/>
          </p:nvSpPr>
          <p:spPr>
            <a:xfrm>
              <a:off x="396715" y="2586098"/>
              <a:ext cx="411773" cy="1107822"/>
            </a:xfrm>
            <a:custGeom>
              <a:avLst/>
              <a:gdLst/>
              <a:ahLst/>
              <a:cxnLst/>
              <a:rect l="l" t="t" r="r" b="b"/>
              <a:pathLst>
                <a:path w="4373" h="11765" extrusionOk="0">
                  <a:moveTo>
                    <a:pt x="3658" y="1"/>
                  </a:moveTo>
                  <a:cubicBezTo>
                    <a:pt x="1479" y="1501"/>
                    <a:pt x="396" y="5061"/>
                    <a:pt x="467" y="8609"/>
                  </a:cubicBezTo>
                  <a:cubicBezTo>
                    <a:pt x="478" y="9464"/>
                    <a:pt x="1" y="11764"/>
                    <a:pt x="1123" y="11764"/>
                  </a:cubicBezTo>
                  <a:cubicBezTo>
                    <a:pt x="1188" y="11764"/>
                    <a:pt x="1259" y="11757"/>
                    <a:pt x="1336" y="11740"/>
                  </a:cubicBezTo>
                  <a:cubicBezTo>
                    <a:pt x="2717" y="11442"/>
                    <a:pt x="4372" y="7918"/>
                    <a:pt x="4372" y="7918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37;p58">
              <a:extLst>
                <a:ext uri="{FF2B5EF4-FFF2-40B4-BE49-F238E27FC236}">
                  <a16:creationId xmlns:a16="http://schemas.microsoft.com/office/drawing/2014/main" id="{E91CF666-B3DB-8E75-38A8-03AB3095B876}"/>
                </a:ext>
              </a:extLst>
            </p:cNvPr>
            <p:cNvSpPr/>
            <p:nvPr/>
          </p:nvSpPr>
          <p:spPr>
            <a:xfrm>
              <a:off x="417808" y="2586098"/>
              <a:ext cx="390680" cy="1107916"/>
            </a:xfrm>
            <a:custGeom>
              <a:avLst/>
              <a:gdLst/>
              <a:ahLst/>
              <a:cxnLst/>
              <a:rect l="l" t="t" r="r" b="b"/>
              <a:pathLst>
                <a:path w="4149" h="11766" extrusionOk="0">
                  <a:moveTo>
                    <a:pt x="3434" y="1"/>
                  </a:moveTo>
                  <a:cubicBezTo>
                    <a:pt x="2970" y="322"/>
                    <a:pt x="2529" y="3096"/>
                    <a:pt x="2529" y="4215"/>
                  </a:cubicBezTo>
                  <a:cubicBezTo>
                    <a:pt x="2529" y="7120"/>
                    <a:pt x="1731" y="9490"/>
                    <a:pt x="743" y="9490"/>
                  </a:cubicBezTo>
                  <a:cubicBezTo>
                    <a:pt x="541" y="9478"/>
                    <a:pt x="350" y="9383"/>
                    <a:pt x="207" y="9228"/>
                  </a:cubicBezTo>
                  <a:lnTo>
                    <a:pt x="207" y="9228"/>
                  </a:lnTo>
                  <a:cubicBezTo>
                    <a:pt x="130" y="10259"/>
                    <a:pt x="0" y="11765"/>
                    <a:pt x="897" y="11765"/>
                  </a:cubicBezTo>
                  <a:cubicBezTo>
                    <a:pt x="963" y="11765"/>
                    <a:pt x="1035" y="11757"/>
                    <a:pt x="1112" y="11740"/>
                  </a:cubicBezTo>
                  <a:cubicBezTo>
                    <a:pt x="2493" y="11442"/>
                    <a:pt x="4148" y="7918"/>
                    <a:pt x="4148" y="7918"/>
                  </a:cubicBezTo>
                  <a:lnTo>
                    <a:pt x="3434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38;p58">
              <a:extLst>
                <a:ext uri="{FF2B5EF4-FFF2-40B4-BE49-F238E27FC236}">
                  <a16:creationId xmlns:a16="http://schemas.microsoft.com/office/drawing/2014/main" id="{DCBFFEF2-00A7-D884-7DE9-9BCC979C35D0}"/>
                </a:ext>
              </a:extLst>
            </p:cNvPr>
            <p:cNvSpPr/>
            <p:nvPr/>
          </p:nvSpPr>
          <p:spPr>
            <a:xfrm>
              <a:off x="556136" y="2412741"/>
              <a:ext cx="1126843" cy="1415639"/>
            </a:xfrm>
            <a:custGeom>
              <a:avLst/>
              <a:gdLst/>
              <a:ahLst/>
              <a:cxnLst/>
              <a:rect l="l" t="t" r="r" b="b"/>
              <a:pathLst>
                <a:path w="11967" h="15034" extrusionOk="0">
                  <a:moveTo>
                    <a:pt x="5756" y="1"/>
                  </a:moveTo>
                  <a:cubicBezTo>
                    <a:pt x="2233" y="1"/>
                    <a:pt x="560" y="3699"/>
                    <a:pt x="560" y="3699"/>
                  </a:cubicBezTo>
                  <a:cubicBezTo>
                    <a:pt x="560" y="3699"/>
                    <a:pt x="0" y="6545"/>
                    <a:pt x="2441" y="10807"/>
                  </a:cubicBezTo>
                  <a:cubicBezTo>
                    <a:pt x="4867" y="15010"/>
                    <a:pt x="10413" y="15034"/>
                    <a:pt x="10535" y="15034"/>
                  </a:cubicBezTo>
                  <a:cubicBezTo>
                    <a:pt x="10537" y="15034"/>
                    <a:pt x="10537" y="15034"/>
                    <a:pt x="10537" y="15034"/>
                  </a:cubicBezTo>
                  <a:cubicBezTo>
                    <a:pt x="10121" y="13903"/>
                    <a:pt x="9966" y="12700"/>
                    <a:pt x="10097" y="11509"/>
                  </a:cubicBezTo>
                  <a:cubicBezTo>
                    <a:pt x="10097" y="11509"/>
                    <a:pt x="11597" y="6187"/>
                    <a:pt x="11966" y="4461"/>
                  </a:cubicBezTo>
                  <a:cubicBezTo>
                    <a:pt x="11966" y="4461"/>
                    <a:pt x="11204" y="1044"/>
                    <a:pt x="6906" y="127"/>
                  </a:cubicBezTo>
                  <a:cubicBezTo>
                    <a:pt x="6503" y="40"/>
                    <a:pt x="6120" y="1"/>
                    <a:pt x="5756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39;p58">
              <a:extLst>
                <a:ext uri="{FF2B5EF4-FFF2-40B4-BE49-F238E27FC236}">
                  <a16:creationId xmlns:a16="http://schemas.microsoft.com/office/drawing/2014/main" id="{6213CE8C-B308-B4F3-D70A-E9667864590A}"/>
                </a:ext>
              </a:extLst>
            </p:cNvPr>
            <p:cNvSpPr/>
            <p:nvPr/>
          </p:nvSpPr>
          <p:spPr>
            <a:xfrm>
              <a:off x="690697" y="2179120"/>
              <a:ext cx="651134" cy="1064884"/>
            </a:xfrm>
            <a:custGeom>
              <a:avLst/>
              <a:gdLst/>
              <a:ahLst/>
              <a:cxnLst/>
              <a:rect l="l" t="t" r="r" b="b"/>
              <a:pathLst>
                <a:path w="6915" h="11309" extrusionOk="0">
                  <a:moveTo>
                    <a:pt x="4203" y="1"/>
                  </a:moveTo>
                  <a:cubicBezTo>
                    <a:pt x="3620" y="1"/>
                    <a:pt x="2620" y="108"/>
                    <a:pt x="2465" y="989"/>
                  </a:cubicBezTo>
                  <a:cubicBezTo>
                    <a:pt x="2000" y="1584"/>
                    <a:pt x="1643" y="2513"/>
                    <a:pt x="1119" y="3846"/>
                  </a:cubicBezTo>
                  <a:cubicBezTo>
                    <a:pt x="0" y="6740"/>
                    <a:pt x="2381" y="10931"/>
                    <a:pt x="5060" y="11288"/>
                  </a:cubicBezTo>
                  <a:cubicBezTo>
                    <a:pt x="5166" y="11302"/>
                    <a:pt x="5267" y="11309"/>
                    <a:pt x="5362" y="11309"/>
                  </a:cubicBezTo>
                  <a:cubicBezTo>
                    <a:pt x="6612" y="11309"/>
                    <a:pt x="6915" y="10128"/>
                    <a:pt x="6251" y="9276"/>
                  </a:cubicBezTo>
                  <a:lnTo>
                    <a:pt x="6251" y="9276"/>
                  </a:lnTo>
                  <a:cubicBezTo>
                    <a:pt x="6502" y="9861"/>
                    <a:pt x="6183" y="10517"/>
                    <a:pt x="5669" y="10517"/>
                  </a:cubicBezTo>
                  <a:cubicBezTo>
                    <a:pt x="5452" y="10517"/>
                    <a:pt x="5200" y="10399"/>
                    <a:pt x="4941" y="10109"/>
                  </a:cubicBezTo>
                  <a:cubicBezTo>
                    <a:pt x="4084" y="9133"/>
                    <a:pt x="6870" y="7418"/>
                    <a:pt x="6834" y="5227"/>
                  </a:cubicBezTo>
                  <a:cubicBezTo>
                    <a:pt x="6811" y="3787"/>
                    <a:pt x="6132" y="1965"/>
                    <a:pt x="5370" y="894"/>
                  </a:cubicBezTo>
                  <a:cubicBezTo>
                    <a:pt x="5489" y="334"/>
                    <a:pt x="4572" y="1"/>
                    <a:pt x="420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40;p58">
              <a:extLst>
                <a:ext uri="{FF2B5EF4-FFF2-40B4-BE49-F238E27FC236}">
                  <a16:creationId xmlns:a16="http://schemas.microsoft.com/office/drawing/2014/main" id="{1DE485C9-60E0-7AE6-D073-68EBAE2B474F}"/>
                </a:ext>
              </a:extLst>
            </p:cNvPr>
            <p:cNvSpPr/>
            <p:nvPr/>
          </p:nvSpPr>
          <p:spPr>
            <a:xfrm>
              <a:off x="1198526" y="2314811"/>
              <a:ext cx="178344" cy="216856"/>
            </a:xfrm>
            <a:custGeom>
              <a:avLst/>
              <a:gdLst/>
              <a:ahLst/>
              <a:cxnLst/>
              <a:rect l="l" t="t" r="r" b="b"/>
              <a:pathLst>
                <a:path w="1894" h="2303" extrusionOk="0">
                  <a:moveTo>
                    <a:pt x="1" y="0"/>
                  </a:moveTo>
                  <a:lnTo>
                    <a:pt x="525" y="1691"/>
                  </a:lnTo>
                  <a:cubicBezTo>
                    <a:pt x="525" y="1691"/>
                    <a:pt x="741" y="2302"/>
                    <a:pt x="1212" y="2302"/>
                  </a:cubicBezTo>
                  <a:cubicBezTo>
                    <a:pt x="1325" y="2302"/>
                    <a:pt x="1453" y="2267"/>
                    <a:pt x="1596" y="2179"/>
                  </a:cubicBezTo>
                  <a:cubicBezTo>
                    <a:pt x="1751" y="2096"/>
                    <a:pt x="1858" y="1953"/>
                    <a:pt x="1894" y="1786"/>
                  </a:cubicBezTo>
                  <a:lnTo>
                    <a:pt x="1691" y="1667"/>
                  </a:lnTo>
                  <a:cubicBezTo>
                    <a:pt x="1656" y="1739"/>
                    <a:pt x="1537" y="1691"/>
                    <a:pt x="1441" y="1739"/>
                  </a:cubicBezTo>
                  <a:cubicBezTo>
                    <a:pt x="1407" y="1755"/>
                    <a:pt x="1376" y="1762"/>
                    <a:pt x="1347" y="1762"/>
                  </a:cubicBezTo>
                  <a:cubicBezTo>
                    <a:pt x="1015" y="1762"/>
                    <a:pt x="987" y="745"/>
                    <a:pt x="1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41;p58">
              <a:extLst>
                <a:ext uri="{FF2B5EF4-FFF2-40B4-BE49-F238E27FC236}">
                  <a16:creationId xmlns:a16="http://schemas.microsoft.com/office/drawing/2014/main" id="{EE024E50-4826-7F09-2430-0FC0D18BBC85}"/>
                </a:ext>
              </a:extLst>
            </p:cNvPr>
            <p:cNvSpPr/>
            <p:nvPr/>
          </p:nvSpPr>
          <p:spPr>
            <a:xfrm>
              <a:off x="1213122" y="2330442"/>
              <a:ext cx="325331" cy="490022"/>
            </a:xfrm>
            <a:custGeom>
              <a:avLst/>
              <a:gdLst/>
              <a:ahLst/>
              <a:cxnLst/>
              <a:rect l="l" t="t" r="r" b="b"/>
              <a:pathLst>
                <a:path w="3455" h="5204" extrusionOk="0">
                  <a:moveTo>
                    <a:pt x="0" y="1"/>
                  </a:moveTo>
                  <a:lnTo>
                    <a:pt x="84" y="3525"/>
                  </a:lnTo>
                  <a:cubicBezTo>
                    <a:pt x="84" y="3525"/>
                    <a:pt x="206" y="5204"/>
                    <a:pt x="1626" y="5204"/>
                  </a:cubicBezTo>
                  <a:cubicBezTo>
                    <a:pt x="1742" y="5204"/>
                    <a:pt x="1867" y="5193"/>
                    <a:pt x="2001" y="5168"/>
                  </a:cubicBezTo>
                  <a:cubicBezTo>
                    <a:pt x="3454" y="4911"/>
                    <a:pt x="2923" y="3205"/>
                    <a:pt x="2301" y="3205"/>
                  </a:cubicBezTo>
                  <a:cubicBezTo>
                    <a:pt x="2261" y="3205"/>
                    <a:pt x="2220" y="3212"/>
                    <a:pt x="2179" y="3228"/>
                  </a:cubicBezTo>
                  <a:cubicBezTo>
                    <a:pt x="2644" y="3228"/>
                    <a:pt x="3001" y="4406"/>
                    <a:pt x="2001" y="4490"/>
                  </a:cubicBezTo>
                  <a:cubicBezTo>
                    <a:pt x="1983" y="4491"/>
                    <a:pt x="1966" y="4492"/>
                    <a:pt x="1949" y="4492"/>
                  </a:cubicBezTo>
                  <a:cubicBezTo>
                    <a:pt x="1014" y="4492"/>
                    <a:pt x="1708" y="2235"/>
                    <a:pt x="0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42;p58">
              <a:extLst>
                <a:ext uri="{FF2B5EF4-FFF2-40B4-BE49-F238E27FC236}">
                  <a16:creationId xmlns:a16="http://schemas.microsoft.com/office/drawing/2014/main" id="{B8B3083E-5E1D-E054-E8F3-BF054FA27E40}"/>
                </a:ext>
              </a:extLst>
            </p:cNvPr>
            <p:cNvSpPr/>
            <p:nvPr/>
          </p:nvSpPr>
          <p:spPr>
            <a:xfrm>
              <a:off x="661129" y="2413495"/>
              <a:ext cx="992661" cy="1414886"/>
            </a:xfrm>
            <a:custGeom>
              <a:avLst/>
              <a:gdLst/>
              <a:ahLst/>
              <a:cxnLst/>
              <a:rect l="l" t="t" r="r" b="b"/>
              <a:pathLst>
                <a:path w="10542" h="15026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1969" y="95"/>
                    <a:pt x="1410" y="7572"/>
                    <a:pt x="767" y="8608"/>
                  </a:cubicBezTo>
                  <a:cubicBezTo>
                    <a:pt x="414" y="8060"/>
                    <a:pt x="237" y="7842"/>
                    <a:pt x="179" y="7842"/>
                  </a:cubicBezTo>
                  <a:cubicBezTo>
                    <a:pt x="1" y="7842"/>
                    <a:pt x="949" y="9918"/>
                    <a:pt x="1326" y="10799"/>
                  </a:cubicBezTo>
                  <a:cubicBezTo>
                    <a:pt x="1552" y="11323"/>
                    <a:pt x="1945" y="11740"/>
                    <a:pt x="2314" y="12132"/>
                  </a:cubicBezTo>
                  <a:cubicBezTo>
                    <a:pt x="2516" y="10663"/>
                    <a:pt x="3342" y="9066"/>
                    <a:pt x="4602" y="9066"/>
                  </a:cubicBezTo>
                  <a:cubicBezTo>
                    <a:pt x="4679" y="9066"/>
                    <a:pt x="4758" y="9072"/>
                    <a:pt x="4839" y="9084"/>
                  </a:cubicBezTo>
                  <a:cubicBezTo>
                    <a:pt x="6494" y="9346"/>
                    <a:pt x="8125" y="11906"/>
                    <a:pt x="8268" y="13942"/>
                  </a:cubicBezTo>
                  <a:cubicBezTo>
                    <a:pt x="8291" y="14276"/>
                    <a:pt x="8279" y="14597"/>
                    <a:pt x="8232" y="14930"/>
                  </a:cubicBezTo>
                  <a:cubicBezTo>
                    <a:pt x="8625" y="14978"/>
                    <a:pt x="9018" y="15014"/>
                    <a:pt x="9411" y="15026"/>
                  </a:cubicBezTo>
                  <a:cubicBezTo>
                    <a:pt x="8994" y="13895"/>
                    <a:pt x="8839" y="12692"/>
                    <a:pt x="8958" y="11501"/>
                  </a:cubicBezTo>
                  <a:cubicBezTo>
                    <a:pt x="8958" y="11501"/>
                    <a:pt x="10399" y="7763"/>
                    <a:pt x="10542" y="5679"/>
                  </a:cubicBezTo>
                  <a:lnTo>
                    <a:pt x="10542" y="5679"/>
                  </a:lnTo>
                  <a:cubicBezTo>
                    <a:pt x="9994" y="7644"/>
                    <a:pt x="8899" y="8846"/>
                    <a:pt x="8541" y="9061"/>
                  </a:cubicBezTo>
                  <a:cubicBezTo>
                    <a:pt x="8449" y="9114"/>
                    <a:pt x="8278" y="9138"/>
                    <a:pt x="8055" y="9138"/>
                  </a:cubicBezTo>
                  <a:cubicBezTo>
                    <a:pt x="7044" y="9138"/>
                    <a:pt x="4966" y="8656"/>
                    <a:pt x="4303" y="8334"/>
                  </a:cubicBezTo>
                  <a:cubicBezTo>
                    <a:pt x="3481" y="7941"/>
                    <a:pt x="3969" y="3489"/>
                    <a:pt x="4005" y="262"/>
                  </a:cubicBezTo>
                  <a:cubicBezTo>
                    <a:pt x="4005" y="262"/>
                    <a:pt x="4172" y="155"/>
                    <a:pt x="4434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43;p58">
              <a:extLst>
                <a:ext uri="{FF2B5EF4-FFF2-40B4-BE49-F238E27FC236}">
                  <a16:creationId xmlns:a16="http://schemas.microsoft.com/office/drawing/2014/main" id="{D021B5C0-0D11-386A-942F-AAEA6C9ADD88}"/>
                </a:ext>
              </a:extLst>
            </p:cNvPr>
            <p:cNvSpPr/>
            <p:nvPr/>
          </p:nvSpPr>
          <p:spPr>
            <a:xfrm>
              <a:off x="602088" y="2569242"/>
              <a:ext cx="151413" cy="734468"/>
            </a:xfrm>
            <a:custGeom>
              <a:avLst/>
              <a:gdLst/>
              <a:ahLst/>
              <a:cxnLst/>
              <a:rect l="l" t="t" r="r" b="b"/>
              <a:pathLst>
                <a:path w="1608" h="7800" extrusionOk="0">
                  <a:moveTo>
                    <a:pt x="1608" y="1"/>
                  </a:moveTo>
                  <a:lnTo>
                    <a:pt x="905" y="632"/>
                  </a:lnTo>
                  <a:cubicBezTo>
                    <a:pt x="905" y="632"/>
                    <a:pt x="1" y="3025"/>
                    <a:pt x="286" y="5323"/>
                  </a:cubicBezTo>
                  <a:lnTo>
                    <a:pt x="1072" y="7800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44;p58">
              <a:extLst>
                <a:ext uri="{FF2B5EF4-FFF2-40B4-BE49-F238E27FC236}">
                  <a16:creationId xmlns:a16="http://schemas.microsoft.com/office/drawing/2014/main" id="{D781F170-522C-201B-459B-CC7698813D77}"/>
                </a:ext>
              </a:extLst>
            </p:cNvPr>
            <p:cNvSpPr/>
            <p:nvPr/>
          </p:nvSpPr>
          <p:spPr>
            <a:xfrm>
              <a:off x="540410" y="4320604"/>
              <a:ext cx="1885887" cy="810551"/>
            </a:xfrm>
            <a:custGeom>
              <a:avLst/>
              <a:gdLst/>
              <a:ahLst/>
              <a:cxnLst/>
              <a:rect l="l" t="t" r="r" b="b"/>
              <a:pathLst>
                <a:path w="20028" h="8608" extrusionOk="0">
                  <a:moveTo>
                    <a:pt x="9894" y="0"/>
                  </a:moveTo>
                  <a:cubicBezTo>
                    <a:pt x="6234" y="0"/>
                    <a:pt x="1" y="8608"/>
                    <a:pt x="1" y="8608"/>
                  </a:cubicBezTo>
                  <a:cubicBezTo>
                    <a:pt x="2330" y="7298"/>
                    <a:pt x="4444" y="6861"/>
                    <a:pt x="6228" y="6861"/>
                  </a:cubicBezTo>
                  <a:cubicBezTo>
                    <a:pt x="9794" y="6861"/>
                    <a:pt x="12038" y="8608"/>
                    <a:pt x="12038" y="8608"/>
                  </a:cubicBezTo>
                  <a:lnTo>
                    <a:pt x="20027" y="8608"/>
                  </a:lnTo>
                  <a:cubicBezTo>
                    <a:pt x="20027" y="8608"/>
                    <a:pt x="14336" y="8131"/>
                    <a:pt x="11967" y="1738"/>
                  </a:cubicBezTo>
                  <a:cubicBezTo>
                    <a:pt x="11507" y="499"/>
                    <a:pt x="10775" y="0"/>
                    <a:pt x="9894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45;p58">
              <a:extLst>
                <a:ext uri="{FF2B5EF4-FFF2-40B4-BE49-F238E27FC236}">
                  <a16:creationId xmlns:a16="http://schemas.microsoft.com/office/drawing/2014/main" id="{81B34338-4CD9-4FFD-BB86-C88A1F486E15}"/>
                </a:ext>
              </a:extLst>
            </p:cNvPr>
            <p:cNvSpPr/>
            <p:nvPr/>
          </p:nvSpPr>
          <p:spPr>
            <a:xfrm>
              <a:off x="1405970" y="3974079"/>
              <a:ext cx="498967" cy="1154809"/>
            </a:xfrm>
            <a:custGeom>
              <a:avLst/>
              <a:gdLst/>
              <a:ahLst/>
              <a:cxnLst/>
              <a:rect l="l" t="t" r="r" b="b"/>
              <a:pathLst>
                <a:path w="5299" h="12264" extrusionOk="0">
                  <a:moveTo>
                    <a:pt x="2251" y="0"/>
                  </a:moveTo>
                  <a:lnTo>
                    <a:pt x="0" y="2298"/>
                  </a:lnTo>
                  <a:cubicBezTo>
                    <a:pt x="2489" y="8632"/>
                    <a:pt x="5144" y="12264"/>
                    <a:pt x="5144" y="12264"/>
                  </a:cubicBezTo>
                  <a:lnTo>
                    <a:pt x="5299" y="12264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46;p58">
              <a:extLst>
                <a:ext uri="{FF2B5EF4-FFF2-40B4-BE49-F238E27FC236}">
                  <a16:creationId xmlns:a16="http://schemas.microsoft.com/office/drawing/2014/main" id="{8214B073-5A67-34A5-E6CC-1DCD903290DC}"/>
                </a:ext>
              </a:extLst>
            </p:cNvPr>
            <p:cNvSpPr/>
            <p:nvPr/>
          </p:nvSpPr>
          <p:spPr>
            <a:xfrm>
              <a:off x="1405970" y="3974079"/>
              <a:ext cx="454146" cy="973264"/>
            </a:xfrm>
            <a:custGeom>
              <a:avLst/>
              <a:gdLst/>
              <a:ahLst/>
              <a:cxnLst/>
              <a:rect l="l" t="t" r="r" b="b"/>
              <a:pathLst>
                <a:path w="4823" h="10336" extrusionOk="0">
                  <a:moveTo>
                    <a:pt x="2251" y="0"/>
                  </a:moveTo>
                  <a:lnTo>
                    <a:pt x="0" y="2298"/>
                  </a:lnTo>
                  <a:cubicBezTo>
                    <a:pt x="1024" y="4930"/>
                    <a:pt x="2263" y="7489"/>
                    <a:pt x="3679" y="9942"/>
                  </a:cubicBezTo>
                  <a:cubicBezTo>
                    <a:pt x="4072" y="10037"/>
                    <a:pt x="4453" y="10168"/>
                    <a:pt x="4822" y="10335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47;p58">
              <a:extLst>
                <a:ext uri="{FF2B5EF4-FFF2-40B4-BE49-F238E27FC236}">
                  <a16:creationId xmlns:a16="http://schemas.microsoft.com/office/drawing/2014/main" id="{714E347A-47DF-3110-A234-963FAEE14774}"/>
                </a:ext>
              </a:extLst>
            </p:cNvPr>
            <p:cNvSpPr/>
            <p:nvPr/>
          </p:nvSpPr>
          <p:spPr>
            <a:xfrm>
              <a:off x="811792" y="3860800"/>
              <a:ext cx="261301" cy="1249066"/>
            </a:xfrm>
            <a:custGeom>
              <a:avLst/>
              <a:gdLst/>
              <a:ahLst/>
              <a:cxnLst/>
              <a:rect l="l" t="t" r="r" b="b"/>
              <a:pathLst>
                <a:path w="2775" h="13265" extrusionOk="0">
                  <a:moveTo>
                    <a:pt x="0" y="1"/>
                  </a:moveTo>
                  <a:lnTo>
                    <a:pt x="226" y="13264"/>
                  </a:lnTo>
                  <a:lnTo>
                    <a:pt x="381" y="13264"/>
                  </a:lnTo>
                  <a:cubicBezTo>
                    <a:pt x="381" y="13264"/>
                    <a:pt x="2012" y="9347"/>
                    <a:pt x="2774" y="248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48;p58">
              <a:extLst>
                <a:ext uri="{FF2B5EF4-FFF2-40B4-BE49-F238E27FC236}">
                  <a16:creationId xmlns:a16="http://schemas.microsoft.com/office/drawing/2014/main" id="{4557E8EF-B29F-F800-4FDD-7F6AE29B4F02}"/>
                </a:ext>
              </a:extLst>
            </p:cNvPr>
            <p:cNvSpPr/>
            <p:nvPr/>
          </p:nvSpPr>
          <p:spPr>
            <a:xfrm>
              <a:off x="141341" y="2515475"/>
              <a:ext cx="2342104" cy="2620166"/>
            </a:xfrm>
            <a:custGeom>
              <a:avLst/>
              <a:gdLst/>
              <a:ahLst/>
              <a:cxnLst/>
              <a:rect l="l" t="t" r="r" b="b"/>
              <a:pathLst>
                <a:path w="24873" h="27826" extrusionOk="0">
                  <a:moveTo>
                    <a:pt x="6727" y="0"/>
                  </a:moveTo>
                  <a:lnTo>
                    <a:pt x="6239" y="477"/>
                  </a:lnTo>
                  <a:cubicBezTo>
                    <a:pt x="4358" y="5382"/>
                    <a:pt x="8001" y="17205"/>
                    <a:pt x="5370" y="25015"/>
                  </a:cubicBezTo>
                  <a:cubicBezTo>
                    <a:pt x="4836" y="26599"/>
                    <a:pt x="3942" y="27092"/>
                    <a:pt x="3036" y="27092"/>
                  </a:cubicBezTo>
                  <a:cubicBezTo>
                    <a:pt x="1536" y="27092"/>
                    <a:pt x="0" y="25742"/>
                    <a:pt x="0" y="25742"/>
                  </a:cubicBezTo>
                  <a:lnTo>
                    <a:pt x="0" y="25742"/>
                  </a:lnTo>
                  <a:cubicBezTo>
                    <a:pt x="0" y="25742"/>
                    <a:pt x="1286" y="27825"/>
                    <a:pt x="4453" y="27825"/>
                  </a:cubicBezTo>
                  <a:cubicBezTo>
                    <a:pt x="6537" y="27825"/>
                    <a:pt x="7239" y="24456"/>
                    <a:pt x="15002" y="23932"/>
                  </a:cubicBezTo>
                  <a:cubicBezTo>
                    <a:pt x="15213" y="23918"/>
                    <a:pt x="15412" y="23911"/>
                    <a:pt x="15599" y="23911"/>
                  </a:cubicBezTo>
                  <a:cubicBezTo>
                    <a:pt x="20071" y="23911"/>
                    <a:pt x="18359" y="27825"/>
                    <a:pt x="24872" y="27825"/>
                  </a:cubicBezTo>
                  <a:cubicBezTo>
                    <a:pt x="18895" y="27742"/>
                    <a:pt x="16847" y="15288"/>
                    <a:pt x="14597" y="13121"/>
                  </a:cubicBezTo>
                  <a:cubicBezTo>
                    <a:pt x="12347" y="10954"/>
                    <a:pt x="5763" y="4620"/>
                    <a:pt x="6727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49;p58">
              <a:extLst>
                <a:ext uri="{FF2B5EF4-FFF2-40B4-BE49-F238E27FC236}">
                  <a16:creationId xmlns:a16="http://schemas.microsoft.com/office/drawing/2014/main" id="{4095BE65-32AA-5B05-A273-7E5533652760}"/>
                </a:ext>
              </a:extLst>
            </p:cNvPr>
            <p:cNvSpPr/>
            <p:nvPr/>
          </p:nvSpPr>
          <p:spPr>
            <a:xfrm>
              <a:off x="860005" y="3284608"/>
              <a:ext cx="345388" cy="1344264"/>
            </a:xfrm>
            <a:custGeom>
              <a:avLst/>
              <a:gdLst/>
              <a:ahLst/>
              <a:cxnLst/>
              <a:rect l="l" t="t" r="r" b="b"/>
              <a:pathLst>
                <a:path w="3668" h="14276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1857" y="2978"/>
                    <a:pt x="2000" y="7180"/>
                  </a:cubicBezTo>
                  <a:cubicBezTo>
                    <a:pt x="2119" y="10382"/>
                    <a:pt x="3667" y="14276"/>
                    <a:pt x="3667" y="14276"/>
                  </a:cubicBezTo>
                  <a:cubicBezTo>
                    <a:pt x="3667" y="14276"/>
                    <a:pt x="2548" y="10120"/>
                    <a:pt x="2548" y="7108"/>
                  </a:cubicBezTo>
                  <a:cubicBezTo>
                    <a:pt x="2548" y="4096"/>
                    <a:pt x="1786" y="2655"/>
                    <a:pt x="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50;p58">
              <a:extLst>
                <a:ext uri="{FF2B5EF4-FFF2-40B4-BE49-F238E27FC236}">
                  <a16:creationId xmlns:a16="http://schemas.microsoft.com/office/drawing/2014/main" id="{F87608EB-8D71-EDDC-24F6-2B22E5B3DAF1}"/>
                </a:ext>
              </a:extLst>
            </p:cNvPr>
            <p:cNvSpPr/>
            <p:nvPr/>
          </p:nvSpPr>
          <p:spPr>
            <a:xfrm>
              <a:off x="104334" y="2494193"/>
              <a:ext cx="2379110" cy="2649262"/>
            </a:xfrm>
            <a:custGeom>
              <a:avLst/>
              <a:gdLst/>
              <a:ahLst/>
              <a:cxnLst/>
              <a:rect l="l" t="t" r="r" b="b"/>
              <a:pathLst>
                <a:path w="25266" h="28135" extrusionOk="0">
                  <a:moveTo>
                    <a:pt x="7203" y="0"/>
                  </a:moveTo>
                  <a:lnTo>
                    <a:pt x="6632" y="560"/>
                  </a:lnTo>
                  <a:lnTo>
                    <a:pt x="6549" y="2679"/>
                  </a:lnTo>
                  <a:cubicBezTo>
                    <a:pt x="6549" y="2691"/>
                    <a:pt x="6406" y="3786"/>
                    <a:pt x="5989" y="6406"/>
                  </a:cubicBezTo>
                  <a:cubicBezTo>
                    <a:pt x="6037" y="7739"/>
                    <a:pt x="6156" y="9168"/>
                    <a:pt x="6275" y="10680"/>
                  </a:cubicBezTo>
                  <a:cubicBezTo>
                    <a:pt x="6656" y="15514"/>
                    <a:pt x="7084" y="20979"/>
                    <a:pt x="5656" y="25218"/>
                  </a:cubicBezTo>
                  <a:cubicBezTo>
                    <a:pt x="5287" y="26313"/>
                    <a:pt x="4703" y="26968"/>
                    <a:pt x="3941" y="27170"/>
                  </a:cubicBezTo>
                  <a:cubicBezTo>
                    <a:pt x="3755" y="27221"/>
                    <a:pt x="3564" y="27244"/>
                    <a:pt x="3373" y="27244"/>
                  </a:cubicBezTo>
                  <a:cubicBezTo>
                    <a:pt x="1912" y="27244"/>
                    <a:pt x="402" y="25929"/>
                    <a:pt x="381" y="25908"/>
                  </a:cubicBezTo>
                  <a:lnTo>
                    <a:pt x="0" y="25587"/>
                  </a:lnTo>
                  <a:lnTo>
                    <a:pt x="274" y="26003"/>
                  </a:lnTo>
                  <a:cubicBezTo>
                    <a:pt x="286" y="26027"/>
                    <a:pt x="1631" y="28123"/>
                    <a:pt x="4798" y="28123"/>
                  </a:cubicBezTo>
                  <a:cubicBezTo>
                    <a:pt x="5560" y="28123"/>
                    <a:pt x="6132" y="27706"/>
                    <a:pt x="6906" y="27123"/>
                  </a:cubicBezTo>
                  <a:cubicBezTo>
                    <a:pt x="7561" y="26611"/>
                    <a:pt x="8263" y="26170"/>
                    <a:pt x="8989" y="25789"/>
                  </a:cubicBezTo>
                  <a:lnTo>
                    <a:pt x="9061" y="25753"/>
                  </a:lnTo>
                  <a:lnTo>
                    <a:pt x="9025" y="25682"/>
                  </a:lnTo>
                  <a:cubicBezTo>
                    <a:pt x="8930" y="25491"/>
                    <a:pt x="8835" y="25313"/>
                    <a:pt x="8751" y="25122"/>
                  </a:cubicBezTo>
                  <a:cubicBezTo>
                    <a:pt x="7501" y="22384"/>
                    <a:pt x="7084" y="16955"/>
                    <a:pt x="6942" y="13966"/>
                  </a:cubicBezTo>
                  <a:cubicBezTo>
                    <a:pt x="6739" y="9787"/>
                    <a:pt x="6882" y="6442"/>
                    <a:pt x="7037" y="6108"/>
                  </a:cubicBezTo>
                  <a:cubicBezTo>
                    <a:pt x="7608" y="6239"/>
                    <a:pt x="13883" y="12073"/>
                    <a:pt x="16133" y="17038"/>
                  </a:cubicBezTo>
                  <a:cubicBezTo>
                    <a:pt x="17360" y="19717"/>
                    <a:pt x="18002" y="22432"/>
                    <a:pt x="17907" y="24527"/>
                  </a:cubicBezTo>
                  <a:lnTo>
                    <a:pt x="17907" y="24575"/>
                  </a:lnTo>
                  <a:lnTo>
                    <a:pt x="17955" y="24599"/>
                  </a:lnTo>
                  <a:cubicBezTo>
                    <a:pt x="18622" y="24908"/>
                    <a:pt x="19062" y="25384"/>
                    <a:pt x="19538" y="25872"/>
                  </a:cubicBezTo>
                  <a:cubicBezTo>
                    <a:pt x="20538" y="26932"/>
                    <a:pt x="21670" y="28135"/>
                    <a:pt x="25265" y="28135"/>
                  </a:cubicBezTo>
                  <a:lnTo>
                    <a:pt x="25265" y="27980"/>
                  </a:lnTo>
                  <a:cubicBezTo>
                    <a:pt x="21277" y="27920"/>
                    <a:pt x="19074" y="22384"/>
                    <a:pt x="17312" y="17931"/>
                  </a:cubicBezTo>
                  <a:cubicBezTo>
                    <a:pt x="16478" y="15836"/>
                    <a:pt x="15752" y="14014"/>
                    <a:pt x="15014" y="13300"/>
                  </a:cubicBezTo>
                  <a:lnTo>
                    <a:pt x="15014" y="13288"/>
                  </a:lnTo>
                  <a:cubicBezTo>
                    <a:pt x="12835" y="11192"/>
                    <a:pt x="6191" y="4810"/>
                    <a:pt x="7156" y="238"/>
                  </a:cubicBezTo>
                  <a:lnTo>
                    <a:pt x="720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51;p58">
              <a:extLst>
                <a:ext uri="{FF2B5EF4-FFF2-40B4-BE49-F238E27FC236}">
                  <a16:creationId xmlns:a16="http://schemas.microsoft.com/office/drawing/2014/main" id="{622E1336-AFD0-2EEA-9106-8E6774A33BFE}"/>
                </a:ext>
              </a:extLst>
            </p:cNvPr>
            <p:cNvSpPr/>
            <p:nvPr/>
          </p:nvSpPr>
          <p:spPr>
            <a:xfrm>
              <a:off x="87385" y="2999856"/>
              <a:ext cx="584278" cy="674957"/>
            </a:xfrm>
            <a:custGeom>
              <a:avLst/>
              <a:gdLst/>
              <a:ahLst/>
              <a:cxnLst/>
              <a:rect l="l" t="t" r="r" b="b"/>
              <a:pathLst>
                <a:path w="6205" h="7168" extrusionOk="0">
                  <a:moveTo>
                    <a:pt x="1674" y="1"/>
                  </a:moveTo>
                  <a:cubicBezTo>
                    <a:pt x="1026" y="1"/>
                    <a:pt x="1" y="601"/>
                    <a:pt x="37" y="1048"/>
                  </a:cubicBezTo>
                  <a:cubicBezTo>
                    <a:pt x="216" y="3750"/>
                    <a:pt x="2407" y="6906"/>
                    <a:pt x="4324" y="7156"/>
                  </a:cubicBezTo>
                  <a:cubicBezTo>
                    <a:pt x="4385" y="7163"/>
                    <a:pt x="4449" y="7167"/>
                    <a:pt x="4514" y="7167"/>
                  </a:cubicBezTo>
                  <a:cubicBezTo>
                    <a:pt x="5277" y="7167"/>
                    <a:pt x="6204" y="6589"/>
                    <a:pt x="5776" y="3989"/>
                  </a:cubicBezTo>
                  <a:cubicBezTo>
                    <a:pt x="5324" y="1155"/>
                    <a:pt x="2728" y="1155"/>
                    <a:pt x="2121" y="190"/>
                  </a:cubicBezTo>
                  <a:cubicBezTo>
                    <a:pt x="2034" y="57"/>
                    <a:pt x="1872" y="1"/>
                    <a:pt x="1674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52;p58">
              <a:extLst>
                <a:ext uri="{FF2B5EF4-FFF2-40B4-BE49-F238E27FC236}">
                  <a16:creationId xmlns:a16="http://schemas.microsoft.com/office/drawing/2014/main" id="{5896C8FC-A8BF-C2CE-DA79-E18D6C6763BD}"/>
                </a:ext>
              </a:extLst>
            </p:cNvPr>
            <p:cNvSpPr/>
            <p:nvPr/>
          </p:nvSpPr>
          <p:spPr>
            <a:xfrm>
              <a:off x="90869" y="3092043"/>
              <a:ext cx="592470" cy="602734"/>
            </a:xfrm>
            <a:custGeom>
              <a:avLst/>
              <a:gdLst/>
              <a:ahLst/>
              <a:cxnLst/>
              <a:rect l="l" t="t" r="r" b="b"/>
              <a:pathLst>
                <a:path w="6292" h="6401" extrusionOk="0">
                  <a:moveTo>
                    <a:pt x="388" y="0"/>
                  </a:moveTo>
                  <a:cubicBezTo>
                    <a:pt x="241" y="0"/>
                    <a:pt x="100" y="23"/>
                    <a:pt x="0" y="81"/>
                  </a:cubicBezTo>
                  <a:cubicBezTo>
                    <a:pt x="179" y="2771"/>
                    <a:pt x="2346" y="6141"/>
                    <a:pt x="4251" y="6391"/>
                  </a:cubicBezTo>
                  <a:cubicBezTo>
                    <a:pt x="4303" y="6397"/>
                    <a:pt x="4357" y="6401"/>
                    <a:pt x="4413" y="6401"/>
                  </a:cubicBezTo>
                  <a:cubicBezTo>
                    <a:pt x="5199" y="6401"/>
                    <a:pt x="6292" y="5728"/>
                    <a:pt x="5858" y="3093"/>
                  </a:cubicBezTo>
                  <a:cubicBezTo>
                    <a:pt x="5811" y="2783"/>
                    <a:pt x="5727" y="2474"/>
                    <a:pt x="5620" y="2188"/>
                  </a:cubicBezTo>
                  <a:cubicBezTo>
                    <a:pt x="5371" y="3076"/>
                    <a:pt x="4718" y="3412"/>
                    <a:pt x="4217" y="3412"/>
                  </a:cubicBezTo>
                  <a:cubicBezTo>
                    <a:pt x="4167" y="3412"/>
                    <a:pt x="4119" y="3409"/>
                    <a:pt x="4072" y="3402"/>
                  </a:cubicBezTo>
                  <a:cubicBezTo>
                    <a:pt x="2751" y="3236"/>
                    <a:pt x="1477" y="2379"/>
                    <a:pt x="1060" y="200"/>
                  </a:cubicBezTo>
                  <a:cubicBezTo>
                    <a:pt x="1036" y="103"/>
                    <a:pt x="699" y="0"/>
                    <a:pt x="388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53;p58">
              <a:extLst>
                <a:ext uri="{FF2B5EF4-FFF2-40B4-BE49-F238E27FC236}">
                  <a16:creationId xmlns:a16="http://schemas.microsoft.com/office/drawing/2014/main" id="{E0D34A5B-2EE6-E9C4-D4DA-AB30A047528F}"/>
                </a:ext>
              </a:extLst>
            </p:cNvPr>
            <p:cNvSpPr/>
            <p:nvPr/>
          </p:nvSpPr>
          <p:spPr>
            <a:xfrm>
              <a:off x="1218771" y="2302475"/>
              <a:ext cx="325614" cy="490022"/>
            </a:xfrm>
            <a:custGeom>
              <a:avLst/>
              <a:gdLst/>
              <a:ahLst/>
              <a:cxnLst/>
              <a:rect l="l" t="t" r="r" b="b"/>
              <a:pathLst>
                <a:path w="3458" h="5204" extrusionOk="0">
                  <a:moveTo>
                    <a:pt x="0" y="0"/>
                  </a:moveTo>
                  <a:lnTo>
                    <a:pt x="83" y="3525"/>
                  </a:lnTo>
                  <a:cubicBezTo>
                    <a:pt x="83" y="3525"/>
                    <a:pt x="205" y="5203"/>
                    <a:pt x="1625" y="5203"/>
                  </a:cubicBezTo>
                  <a:cubicBezTo>
                    <a:pt x="1741" y="5203"/>
                    <a:pt x="1866" y="5192"/>
                    <a:pt x="2000" y="5168"/>
                  </a:cubicBezTo>
                  <a:cubicBezTo>
                    <a:pt x="3458" y="4910"/>
                    <a:pt x="2920" y="3195"/>
                    <a:pt x="2295" y="3195"/>
                  </a:cubicBezTo>
                  <a:cubicBezTo>
                    <a:pt x="2257" y="3195"/>
                    <a:pt x="2218" y="3201"/>
                    <a:pt x="2179" y="3215"/>
                  </a:cubicBezTo>
                  <a:cubicBezTo>
                    <a:pt x="2643" y="3215"/>
                    <a:pt x="3012" y="4406"/>
                    <a:pt x="2000" y="4489"/>
                  </a:cubicBezTo>
                  <a:cubicBezTo>
                    <a:pt x="1982" y="4490"/>
                    <a:pt x="1965" y="4491"/>
                    <a:pt x="1948" y="4491"/>
                  </a:cubicBezTo>
                  <a:cubicBezTo>
                    <a:pt x="1014" y="4491"/>
                    <a:pt x="1708" y="2234"/>
                    <a:pt x="0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54;p58">
              <a:extLst>
                <a:ext uri="{FF2B5EF4-FFF2-40B4-BE49-F238E27FC236}">
                  <a16:creationId xmlns:a16="http://schemas.microsoft.com/office/drawing/2014/main" id="{611E2F4A-F9C7-C7DE-021F-8BE1A422DA75}"/>
                </a:ext>
              </a:extLst>
            </p:cNvPr>
            <p:cNvSpPr/>
            <p:nvPr/>
          </p:nvSpPr>
          <p:spPr>
            <a:xfrm>
              <a:off x="1192970" y="2265468"/>
              <a:ext cx="219304" cy="220340"/>
            </a:xfrm>
            <a:custGeom>
              <a:avLst/>
              <a:gdLst/>
              <a:ahLst/>
              <a:cxnLst/>
              <a:rect l="l" t="t" r="r" b="b"/>
              <a:pathLst>
                <a:path w="2329" h="2340" extrusionOk="0">
                  <a:moveTo>
                    <a:pt x="0" y="0"/>
                  </a:moveTo>
                  <a:lnTo>
                    <a:pt x="536" y="1703"/>
                  </a:lnTo>
                  <a:cubicBezTo>
                    <a:pt x="536" y="1703"/>
                    <a:pt x="770" y="2340"/>
                    <a:pt x="1304" y="2340"/>
                  </a:cubicBezTo>
                  <a:cubicBezTo>
                    <a:pt x="1419" y="2340"/>
                    <a:pt x="1547" y="2310"/>
                    <a:pt x="1691" y="2239"/>
                  </a:cubicBezTo>
                  <a:cubicBezTo>
                    <a:pt x="2329" y="1920"/>
                    <a:pt x="1922" y="1231"/>
                    <a:pt x="1616" y="1231"/>
                  </a:cubicBezTo>
                  <a:cubicBezTo>
                    <a:pt x="1579" y="1231"/>
                    <a:pt x="1544" y="1241"/>
                    <a:pt x="1512" y="1262"/>
                  </a:cubicBezTo>
                  <a:cubicBezTo>
                    <a:pt x="1524" y="1259"/>
                    <a:pt x="1537" y="1258"/>
                    <a:pt x="1549" y="1258"/>
                  </a:cubicBezTo>
                  <a:cubicBezTo>
                    <a:pt x="1772" y="1258"/>
                    <a:pt x="2046" y="1736"/>
                    <a:pt x="1596" y="1905"/>
                  </a:cubicBezTo>
                  <a:cubicBezTo>
                    <a:pt x="1564" y="1917"/>
                    <a:pt x="1534" y="1923"/>
                    <a:pt x="1507" y="1923"/>
                  </a:cubicBezTo>
                  <a:cubicBezTo>
                    <a:pt x="1120" y="1923"/>
                    <a:pt x="1089" y="811"/>
                    <a:pt x="0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55;p58">
              <a:extLst>
                <a:ext uri="{FF2B5EF4-FFF2-40B4-BE49-F238E27FC236}">
                  <a16:creationId xmlns:a16="http://schemas.microsoft.com/office/drawing/2014/main" id="{90BCDB20-51AF-166B-A04C-816F94FA42CB}"/>
                </a:ext>
              </a:extLst>
            </p:cNvPr>
            <p:cNvSpPr/>
            <p:nvPr/>
          </p:nvSpPr>
          <p:spPr>
            <a:xfrm>
              <a:off x="637494" y="2315941"/>
              <a:ext cx="227026" cy="264220"/>
            </a:xfrm>
            <a:custGeom>
              <a:avLst/>
              <a:gdLst/>
              <a:ahLst/>
              <a:cxnLst/>
              <a:rect l="l" t="t" r="r" b="b"/>
              <a:pathLst>
                <a:path w="2411" h="2806" extrusionOk="0">
                  <a:moveTo>
                    <a:pt x="2411" y="0"/>
                  </a:moveTo>
                  <a:cubicBezTo>
                    <a:pt x="1267" y="1065"/>
                    <a:pt x="1416" y="2356"/>
                    <a:pt x="931" y="2356"/>
                  </a:cubicBezTo>
                  <a:cubicBezTo>
                    <a:pt x="906" y="2356"/>
                    <a:pt x="879" y="2353"/>
                    <a:pt x="851" y="2346"/>
                  </a:cubicBezTo>
                  <a:cubicBezTo>
                    <a:pt x="300" y="2219"/>
                    <a:pt x="579" y="1617"/>
                    <a:pt x="835" y="1617"/>
                  </a:cubicBezTo>
                  <a:cubicBezTo>
                    <a:pt x="844" y="1617"/>
                    <a:pt x="853" y="1618"/>
                    <a:pt x="863" y="1619"/>
                  </a:cubicBezTo>
                  <a:cubicBezTo>
                    <a:pt x="831" y="1601"/>
                    <a:pt x="797" y="1593"/>
                    <a:pt x="762" y="1593"/>
                  </a:cubicBezTo>
                  <a:cubicBezTo>
                    <a:pt x="413" y="1593"/>
                    <a:pt x="0" y="2457"/>
                    <a:pt x="791" y="2739"/>
                  </a:cubicBezTo>
                  <a:cubicBezTo>
                    <a:pt x="925" y="2785"/>
                    <a:pt x="1045" y="2805"/>
                    <a:pt x="1153" y="2805"/>
                  </a:cubicBezTo>
                  <a:cubicBezTo>
                    <a:pt x="1848" y="2805"/>
                    <a:pt x="2053" y="1977"/>
                    <a:pt x="2053" y="1977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56;p58">
              <a:extLst>
                <a:ext uri="{FF2B5EF4-FFF2-40B4-BE49-F238E27FC236}">
                  <a16:creationId xmlns:a16="http://schemas.microsoft.com/office/drawing/2014/main" id="{C8AF3748-636A-7927-7987-4F382A900A74}"/>
                </a:ext>
              </a:extLst>
            </p:cNvPr>
            <p:cNvSpPr/>
            <p:nvPr/>
          </p:nvSpPr>
          <p:spPr>
            <a:xfrm>
              <a:off x="680621" y="2153319"/>
              <a:ext cx="645672" cy="1046805"/>
            </a:xfrm>
            <a:custGeom>
              <a:avLst/>
              <a:gdLst/>
              <a:ahLst/>
              <a:cxnLst/>
              <a:rect l="l" t="t" r="r" b="b"/>
              <a:pathLst>
                <a:path w="6857" h="11117" extrusionOk="0">
                  <a:moveTo>
                    <a:pt x="4131" y="1"/>
                  </a:moveTo>
                  <a:cubicBezTo>
                    <a:pt x="3548" y="1"/>
                    <a:pt x="2548" y="96"/>
                    <a:pt x="2393" y="965"/>
                  </a:cubicBezTo>
                  <a:cubicBezTo>
                    <a:pt x="1941" y="1549"/>
                    <a:pt x="1643" y="2442"/>
                    <a:pt x="1119" y="3739"/>
                  </a:cubicBezTo>
                  <a:cubicBezTo>
                    <a:pt x="0" y="6597"/>
                    <a:pt x="2310" y="10740"/>
                    <a:pt x="4989" y="11097"/>
                  </a:cubicBezTo>
                  <a:cubicBezTo>
                    <a:pt x="5091" y="11110"/>
                    <a:pt x="5188" y="11116"/>
                    <a:pt x="5279" y="11116"/>
                  </a:cubicBezTo>
                  <a:cubicBezTo>
                    <a:pt x="6550" y="11116"/>
                    <a:pt x="6857" y="9942"/>
                    <a:pt x="6179" y="9109"/>
                  </a:cubicBezTo>
                  <a:lnTo>
                    <a:pt x="6179" y="9109"/>
                  </a:lnTo>
                  <a:cubicBezTo>
                    <a:pt x="6439" y="9686"/>
                    <a:pt x="6116" y="10334"/>
                    <a:pt x="5604" y="10334"/>
                  </a:cubicBezTo>
                  <a:cubicBezTo>
                    <a:pt x="5387" y="10334"/>
                    <a:pt x="5137" y="10218"/>
                    <a:pt x="4882" y="9931"/>
                  </a:cubicBezTo>
                  <a:cubicBezTo>
                    <a:pt x="4012" y="8966"/>
                    <a:pt x="6798" y="7287"/>
                    <a:pt x="6763" y="5132"/>
                  </a:cubicBezTo>
                  <a:cubicBezTo>
                    <a:pt x="6739" y="3716"/>
                    <a:pt x="6072" y="1918"/>
                    <a:pt x="5310" y="870"/>
                  </a:cubicBezTo>
                  <a:cubicBezTo>
                    <a:pt x="5417" y="322"/>
                    <a:pt x="4501" y="1"/>
                    <a:pt x="4131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57;p58">
              <a:extLst>
                <a:ext uri="{FF2B5EF4-FFF2-40B4-BE49-F238E27FC236}">
                  <a16:creationId xmlns:a16="http://schemas.microsoft.com/office/drawing/2014/main" id="{5227713B-4B5D-CCA8-BE9E-A55DEEF39AD3}"/>
                </a:ext>
              </a:extLst>
            </p:cNvPr>
            <p:cNvSpPr/>
            <p:nvPr/>
          </p:nvSpPr>
          <p:spPr>
            <a:xfrm>
              <a:off x="984396" y="2323756"/>
              <a:ext cx="96517" cy="61865"/>
            </a:xfrm>
            <a:custGeom>
              <a:avLst/>
              <a:gdLst/>
              <a:ahLst/>
              <a:cxnLst/>
              <a:rect l="l" t="t" r="r" b="b"/>
              <a:pathLst>
                <a:path w="1025" h="657" extrusionOk="0">
                  <a:moveTo>
                    <a:pt x="239" y="1"/>
                  </a:moveTo>
                  <a:lnTo>
                    <a:pt x="1" y="524"/>
                  </a:lnTo>
                  <a:cubicBezTo>
                    <a:pt x="129" y="612"/>
                    <a:pt x="276" y="657"/>
                    <a:pt x="442" y="657"/>
                  </a:cubicBezTo>
                  <a:cubicBezTo>
                    <a:pt x="614" y="657"/>
                    <a:pt x="807" y="609"/>
                    <a:pt x="1025" y="512"/>
                  </a:cubicBezTo>
                  <a:lnTo>
                    <a:pt x="775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58;p58">
              <a:extLst>
                <a:ext uri="{FF2B5EF4-FFF2-40B4-BE49-F238E27FC236}">
                  <a16:creationId xmlns:a16="http://schemas.microsoft.com/office/drawing/2014/main" id="{BD84E77F-2549-276C-6262-32EEE93F097A}"/>
                </a:ext>
              </a:extLst>
            </p:cNvPr>
            <p:cNvSpPr/>
            <p:nvPr/>
          </p:nvSpPr>
          <p:spPr>
            <a:xfrm>
              <a:off x="930628" y="2315941"/>
              <a:ext cx="210830" cy="42467"/>
            </a:xfrm>
            <a:custGeom>
              <a:avLst/>
              <a:gdLst/>
              <a:ahLst/>
              <a:cxnLst/>
              <a:rect l="l" t="t" r="r" b="b"/>
              <a:pathLst>
                <a:path w="2239" h="451" extrusionOk="0">
                  <a:moveTo>
                    <a:pt x="2238" y="0"/>
                  </a:moveTo>
                  <a:cubicBezTo>
                    <a:pt x="1881" y="84"/>
                    <a:pt x="1500" y="119"/>
                    <a:pt x="1131" y="119"/>
                  </a:cubicBezTo>
                  <a:cubicBezTo>
                    <a:pt x="595" y="119"/>
                    <a:pt x="0" y="84"/>
                    <a:pt x="0" y="84"/>
                  </a:cubicBezTo>
                  <a:lnTo>
                    <a:pt x="0" y="84"/>
                  </a:lnTo>
                  <a:cubicBezTo>
                    <a:pt x="0" y="84"/>
                    <a:pt x="35" y="450"/>
                    <a:pt x="511" y="450"/>
                  </a:cubicBezTo>
                  <a:cubicBezTo>
                    <a:pt x="659" y="450"/>
                    <a:pt x="850" y="415"/>
                    <a:pt x="1095" y="322"/>
                  </a:cubicBezTo>
                  <a:cubicBezTo>
                    <a:pt x="1288" y="383"/>
                    <a:pt x="1449" y="407"/>
                    <a:pt x="1583" y="407"/>
                  </a:cubicBezTo>
                  <a:cubicBezTo>
                    <a:pt x="2131" y="407"/>
                    <a:pt x="2238" y="0"/>
                    <a:pt x="223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59;p58">
              <a:extLst>
                <a:ext uri="{FF2B5EF4-FFF2-40B4-BE49-F238E27FC236}">
                  <a16:creationId xmlns:a16="http://schemas.microsoft.com/office/drawing/2014/main" id="{8982F093-2880-8F6C-C1A7-C97027E3B65E}"/>
                </a:ext>
              </a:extLst>
            </p:cNvPr>
            <p:cNvSpPr/>
            <p:nvPr/>
          </p:nvSpPr>
          <p:spPr>
            <a:xfrm>
              <a:off x="872246" y="2235148"/>
              <a:ext cx="345482" cy="60641"/>
            </a:xfrm>
            <a:custGeom>
              <a:avLst/>
              <a:gdLst/>
              <a:ahLst/>
              <a:cxnLst/>
              <a:rect l="l" t="t" r="r" b="b"/>
              <a:pathLst>
                <a:path w="3669" h="644" extrusionOk="0">
                  <a:moveTo>
                    <a:pt x="3263" y="1"/>
                  </a:moveTo>
                  <a:cubicBezTo>
                    <a:pt x="2735" y="120"/>
                    <a:pt x="2247" y="158"/>
                    <a:pt x="1827" y="158"/>
                  </a:cubicBezTo>
                  <a:cubicBezTo>
                    <a:pt x="1139" y="158"/>
                    <a:pt x="636" y="58"/>
                    <a:pt x="444" y="58"/>
                  </a:cubicBezTo>
                  <a:cubicBezTo>
                    <a:pt x="391" y="58"/>
                    <a:pt x="362" y="65"/>
                    <a:pt x="358" y="84"/>
                  </a:cubicBezTo>
                  <a:cubicBezTo>
                    <a:pt x="227" y="263"/>
                    <a:pt x="108" y="441"/>
                    <a:pt x="1" y="644"/>
                  </a:cubicBezTo>
                  <a:lnTo>
                    <a:pt x="3668" y="644"/>
                  </a:lnTo>
                  <a:cubicBezTo>
                    <a:pt x="3549" y="418"/>
                    <a:pt x="3418" y="203"/>
                    <a:pt x="326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0;p58">
              <a:extLst>
                <a:ext uri="{FF2B5EF4-FFF2-40B4-BE49-F238E27FC236}">
                  <a16:creationId xmlns:a16="http://schemas.microsoft.com/office/drawing/2014/main" id="{BE6A0205-C4EB-C8ED-7787-50445BC3C281}"/>
                </a:ext>
              </a:extLst>
            </p:cNvPr>
            <p:cNvSpPr/>
            <p:nvPr/>
          </p:nvSpPr>
          <p:spPr>
            <a:xfrm>
              <a:off x="674971" y="2388824"/>
              <a:ext cx="655936" cy="810362"/>
            </a:xfrm>
            <a:custGeom>
              <a:avLst/>
              <a:gdLst/>
              <a:ahLst/>
              <a:cxnLst/>
              <a:rect l="l" t="t" r="r" b="b"/>
              <a:pathLst>
                <a:path w="6966" h="8606" extrusionOk="0">
                  <a:moveTo>
                    <a:pt x="6239" y="0"/>
                  </a:moveTo>
                  <a:lnTo>
                    <a:pt x="6239" y="0"/>
                  </a:lnTo>
                  <a:cubicBezTo>
                    <a:pt x="6299" y="405"/>
                    <a:pt x="6335" y="822"/>
                    <a:pt x="6335" y="1238"/>
                  </a:cubicBezTo>
                  <a:cubicBezTo>
                    <a:pt x="6335" y="3631"/>
                    <a:pt x="5215" y="5572"/>
                    <a:pt x="3834" y="5572"/>
                  </a:cubicBezTo>
                  <a:cubicBezTo>
                    <a:pt x="2453" y="5572"/>
                    <a:pt x="1346" y="3631"/>
                    <a:pt x="1346" y="1238"/>
                  </a:cubicBezTo>
                  <a:cubicBezTo>
                    <a:pt x="1346" y="1036"/>
                    <a:pt x="1346" y="834"/>
                    <a:pt x="1370" y="643"/>
                  </a:cubicBezTo>
                  <a:lnTo>
                    <a:pt x="1370" y="643"/>
                  </a:lnTo>
                  <a:cubicBezTo>
                    <a:pt x="1286" y="834"/>
                    <a:pt x="1203" y="1036"/>
                    <a:pt x="1120" y="1262"/>
                  </a:cubicBezTo>
                  <a:cubicBezTo>
                    <a:pt x="0" y="4108"/>
                    <a:pt x="2382" y="8227"/>
                    <a:pt x="5049" y="8584"/>
                  </a:cubicBezTo>
                  <a:cubicBezTo>
                    <a:pt x="5156" y="8599"/>
                    <a:pt x="5258" y="8606"/>
                    <a:pt x="5355" y="8606"/>
                  </a:cubicBezTo>
                  <a:cubicBezTo>
                    <a:pt x="6613" y="8606"/>
                    <a:pt x="6914" y="7437"/>
                    <a:pt x="6239" y="6596"/>
                  </a:cubicBezTo>
                  <a:lnTo>
                    <a:pt x="6239" y="6596"/>
                  </a:lnTo>
                  <a:cubicBezTo>
                    <a:pt x="6490" y="7182"/>
                    <a:pt x="6171" y="7832"/>
                    <a:pt x="5657" y="7832"/>
                  </a:cubicBezTo>
                  <a:cubicBezTo>
                    <a:pt x="5440" y="7832"/>
                    <a:pt x="5188" y="7716"/>
                    <a:pt x="4930" y="7430"/>
                  </a:cubicBezTo>
                  <a:cubicBezTo>
                    <a:pt x="4072" y="6465"/>
                    <a:pt x="6966" y="4810"/>
                    <a:pt x="6930" y="2667"/>
                  </a:cubicBezTo>
                  <a:cubicBezTo>
                    <a:pt x="6918" y="1834"/>
                    <a:pt x="6632" y="679"/>
                    <a:pt x="6239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61;p58">
              <a:extLst>
                <a:ext uri="{FF2B5EF4-FFF2-40B4-BE49-F238E27FC236}">
                  <a16:creationId xmlns:a16="http://schemas.microsoft.com/office/drawing/2014/main" id="{63E2EF08-B37B-7BFA-F637-B64BF4C71264}"/>
                </a:ext>
              </a:extLst>
            </p:cNvPr>
            <p:cNvSpPr/>
            <p:nvPr/>
          </p:nvSpPr>
          <p:spPr>
            <a:xfrm>
              <a:off x="930628" y="2314811"/>
              <a:ext cx="211960" cy="32204"/>
            </a:xfrm>
            <a:custGeom>
              <a:avLst/>
              <a:gdLst/>
              <a:ahLst/>
              <a:cxnLst/>
              <a:rect l="l" t="t" r="r" b="b"/>
              <a:pathLst>
                <a:path w="2251" h="342" extrusionOk="0">
                  <a:moveTo>
                    <a:pt x="2250" y="0"/>
                  </a:moveTo>
                  <a:lnTo>
                    <a:pt x="2250" y="0"/>
                  </a:lnTo>
                  <a:cubicBezTo>
                    <a:pt x="1980" y="35"/>
                    <a:pt x="1704" y="57"/>
                    <a:pt x="1430" y="57"/>
                  </a:cubicBezTo>
                  <a:cubicBezTo>
                    <a:pt x="1330" y="57"/>
                    <a:pt x="1230" y="54"/>
                    <a:pt x="1131" y="48"/>
                  </a:cubicBezTo>
                  <a:cubicBezTo>
                    <a:pt x="1026" y="46"/>
                    <a:pt x="918" y="45"/>
                    <a:pt x="812" y="45"/>
                  </a:cubicBezTo>
                  <a:cubicBezTo>
                    <a:pt x="389" y="45"/>
                    <a:pt x="0" y="60"/>
                    <a:pt x="0" y="60"/>
                  </a:cubicBezTo>
                  <a:cubicBezTo>
                    <a:pt x="0" y="60"/>
                    <a:pt x="19" y="342"/>
                    <a:pt x="443" y="342"/>
                  </a:cubicBezTo>
                  <a:cubicBezTo>
                    <a:pt x="597" y="342"/>
                    <a:pt x="804" y="304"/>
                    <a:pt x="1084" y="203"/>
                  </a:cubicBezTo>
                  <a:cubicBezTo>
                    <a:pt x="1315" y="282"/>
                    <a:pt x="1503" y="312"/>
                    <a:pt x="1654" y="312"/>
                  </a:cubicBezTo>
                  <a:cubicBezTo>
                    <a:pt x="2140" y="312"/>
                    <a:pt x="2250" y="0"/>
                    <a:pt x="225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62;p58">
              <a:extLst>
                <a:ext uri="{FF2B5EF4-FFF2-40B4-BE49-F238E27FC236}">
                  <a16:creationId xmlns:a16="http://schemas.microsoft.com/office/drawing/2014/main" id="{BCFD15A2-07C4-F694-5600-94C2B9F4BF1C}"/>
                </a:ext>
              </a:extLst>
            </p:cNvPr>
            <p:cNvSpPr/>
            <p:nvPr/>
          </p:nvSpPr>
          <p:spPr>
            <a:xfrm>
              <a:off x="930628" y="2314811"/>
              <a:ext cx="211960" cy="20998"/>
            </a:xfrm>
            <a:custGeom>
              <a:avLst/>
              <a:gdLst/>
              <a:ahLst/>
              <a:cxnLst/>
              <a:rect l="l" t="t" r="r" b="b"/>
              <a:pathLst>
                <a:path w="2251" h="223" extrusionOk="0">
                  <a:moveTo>
                    <a:pt x="2250" y="0"/>
                  </a:moveTo>
                  <a:cubicBezTo>
                    <a:pt x="1980" y="35"/>
                    <a:pt x="1704" y="57"/>
                    <a:pt x="1430" y="57"/>
                  </a:cubicBezTo>
                  <a:cubicBezTo>
                    <a:pt x="1330" y="57"/>
                    <a:pt x="1230" y="54"/>
                    <a:pt x="1131" y="48"/>
                  </a:cubicBezTo>
                  <a:cubicBezTo>
                    <a:pt x="1026" y="46"/>
                    <a:pt x="918" y="45"/>
                    <a:pt x="812" y="45"/>
                  </a:cubicBezTo>
                  <a:cubicBezTo>
                    <a:pt x="389" y="45"/>
                    <a:pt x="0" y="60"/>
                    <a:pt x="0" y="60"/>
                  </a:cubicBezTo>
                  <a:cubicBezTo>
                    <a:pt x="0" y="96"/>
                    <a:pt x="24" y="143"/>
                    <a:pt x="48" y="179"/>
                  </a:cubicBezTo>
                  <a:cubicBezTo>
                    <a:pt x="110" y="203"/>
                    <a:pt x="231" y="215"/>
                    <a:pt x="376" y="215"/>
                  </a:cubicBezTo>
                  <a:cubicBezTo>
                    <a:pt x="592" y="215"/>
                    <a:pt x="863" y="188"/>
                    <a:pt x="1084" y="131"/>
                  </a:cubicBezTo>
                  <a:cubicBezTo>
                    <a:pt x="1261" y="192"/>
                    <a:pt x="1444" y="222"/>
                    <a:pt x="1628" y="222"/>
                  </a:cubicBezTo>
                  <a:cubicBezTo>
                    <a:pt x="1801" y="222"/>
                    <a:pt x="1975" y="195"/>
                    <a:pt x="2143" y="143"/>
                  </a:cubicBezTo>
                  <a:cubicBezTo>
                    <a:pt x="2191" y="107"/>
                    <a:pt x="2227" y="60"/>
                    <a:pt x="2250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63;p58">
              <a:extLst>
                <a:ext uri="{FF2B5EF4-FFF2-40B4-BE49-F238E27FC236}">
                  <a16:creationId xmlns:a16="http://schemas.microsoft.com/office/drawing/2014/main" id="{9042C7B4-078D-6632-1C84-38EEC71DED53}"/>
                </a:ext>
              </a:extLst>
            </p:cNvPr>
            <p:cNvSpPr/>
            <p:nvPr/>
          </p:nvSpPr>
          <p:spPr>
            <a:xfrm>
              <a:off x="1002381" y="2327146"/>
              <a:ext cx="60641" cy="50283"/>
            </a:xfrm>
            <a:custGeom>
              <a:avLst/>
              <a:gdLst/>
              <a:ahLst/>
              <a:cxnLst/>
              <a:rect l="l" t="t" r="r" b="b"/>
              <a:pathLst>
                <a:path w="644" h="534" extrusionOk="0">
                  <a:moveTo>
                    <a:pt x="155" y="0"/>
                  </a:moveTo>
                  <a:lnTo>
                    <a:pt x="0" y="417"/>
                  </a:lnTo>
                  <a:cubicBezTo>
                    <a:pt x="83" y="494"/>
                    <a:pt x="179" y="533"/>
                    <a:pt x="286" y="533"/>
                  </a:cubicBezTo>
                  <a:cubicBezTo>
                    <a:pt x="393" y="533"/>
                    <a:pt x="512" y="494"/>
                    <a:pt x="643" y="417"/>
                  </a:cubicBezTo>
                  <a:lnTo>
                    <a:pt x="488" y="0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64;p58">
              <a:extLst>
                <a:ext uri="{FF2B5EF4-FFF2-40B4-BE49-F238E27FC236}">
                  <a16:creationId xmlns:a16="http://schemas.microsoft.com/office/drawing/2014/main" id="{8F4007BC-7BE9-2718-CA6F-1A5DA4BA45BC}"/>
                </a:ext>
              </a:extLst>
            </p:cNvPr>
            <p:cNvSpPr/>
            <p:nvPr/>
          </p:nvSpPr>
          <p:spPr>
            <a:xfrm>
              <a:off x="1011327" y="2329406"/>
              <a:ext cx="41526" cy="42091"/>
            </a:xfrm>
            <a:custGeom>
              <a:avLst/>
              <a:gdLst/>
              <a:ahLst/>
              <a:cxnLst/>
              <a:rect l="l" t="t" r="r" b="b"/>
              <a:pathLst>
                <a:path w="441" h="447" extrusionOk="0">
                  <a:moveTo>
                    <a:pt x="221" y="0"/>
                  </a:moveTo>
                  <a:cubicBezTo>
                    <a:pt x="182" y="0"/>
                    <a:pt x="143" y="12"/>
                    <a:pt x="108" y="36"/>
                  </a:cubicBezTo>
                  <a:lnTo>
                    <a:pt x="0" y="357"/>
                  </a:lnTo>
                  <a:cubicBezTo>
                    <a:pt x="54" y="417"/>
                    <a:pt x="116" y="447"/>
                    <a:pt x="189" y="447"/>
                  </a:cubicBezTo>
                  <a:cubicBezTo>
                    <a:pt x="262" y="447"/>
                    <a:pt x="346" y="417"/>
                    <a:pt x="441" y="357"/>
                  </a:cubicBezTo>
                  <a:lnTo>
                    <a:pt x="334" y="36"/>
                  </a:lnTo>
                  <a:cubicBezTo>
                    <a:pt x="298" y="12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65;p58">
              <a:extLst>
                <a:ext uri="{FF2B5EF4-FFF2-40B4-BE49-F238E27FC236}">
                  <a16:creationId xmlns:a16="http://schemas.microsoft.com/office/drawing/2014/main" id="{F97DD07D-2808-0C93-A6F0-FA7402997DE7}"/>
                </a:ext>
              </a:extLst>
            </p:cNvPr>
            <p:cNvSpPr/>
            <p:nvPr/>
          </p:nvSpPr>
          <p:spPr>
            <a:xfrm>
              <a:off x="596626" y="2508789"/>
              <a:ext cx="318363" cy="521472"/>
            </a:xfrm>
            <a:custGeom>
              <a:avLst/>
              <a:gdLst/>
              <a:ahLst/>
              <a:cxnLst/>
              <a:rect l="l" t="t" r="r" b="b"/>
              <a:pathLst>
                <a:path w="3381" h="5538" extrusionOk="0">
                  <a:moveTo>
                    <a:pt x="1999" y="0"/>
                  </a:moveTo>
                  <a:cubicBezTo>
                    <a:pt x="975" y="2679"/>
                    <a:pt x="2368" y="4655"/>
                    <a:pt x="1368" y="4870"/>
                  </a:cubicBezTo>
                  <a:cubicBezTo>
                    <a:pt x="1285" y="4889"/>
                    <a:pt x="1209" y="4897"/>
                    <a:pt x="1139" y="4897"/>
                  </a:cubicBezTo>
                  <a:cubicBezTo>
                    <a:pt x="371" y="4897"/>
                    <a:pt x="406" y="3846"/>
                    <a:pt x="821" y="3715"/>
                  </a:cubicBezTo>
                  <a:cubicBezTo>
                    <a:pt x="814" y="3714"/>
                    <a:pt x="808" y="3714"/>
                    <a:pt x="802" y="3714"/>
                  </a:cubicBezTo>
                  <a:cubicBezTo>
                    <a:pt x="136" y="3714"/>
                    <a:pt x="1" y="5537"/>
                    <a:pt x="1367" y="5537"/>
                  </a:cubicBezTo>
                  <a:cubicBezTo>
                    <a:pt x="1431" y="5537"/>
                    <a:pt x="1499" y="5533"/>
                    <a:pt x="1571" y="5525"/>
                  </a:cubicBezTo>
                  <a:cubicBezTo>
                    <a:pt x="3380" y="5310"/>
                    <a:pt x="2952" y="3381"/>
                    <a:pt x="2952" y="3381"/>
                  </a:cubicBezTo>
                  <a:lnTo>
                    <a:pt x="1999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66;p58">
              <a:extLst>
                <a:ext uri="{FF2B5EF4-FFF2-40B4-BE49-F238E27FC236}">
                  <a16:creationId xmlns:a16="http://schemas.microsoft.com/office/drawing/2014/main" id="{C9A610A1-4AEB-8891-6C07-DA82CA06D868}"/>
                </a:ext>
              </a:extLst>
            </p:cNvPr>
            <p:cNvSpPr/>
            <p:nvPr/>
          </p:nvSpPr>
          <p:spPr>
            <a:xfrm>
              <a:off x="1151538" y="2489014"/>
              <a:ext cx="179380" cy="293410"/>
            </a:xfrm>
            <a:custGeom>
              <a:avLst/>
              <a:gdLst/>
              <a:ahLst/>
              <a:cxnLst/>
              <a:rect l="l" t="t" r="r" b="b"/>
              <a:pathLst>
                <a:path w="1905" h="3116" extrusionOk="0">
                  <a:moveTo>
                    <a:pt x="711" y="0"/>
                  </a:moveTo>
                  <a:cubicBezTo>
                    <a:pt x="0" y="0"/>
                    <a:pt x="17" y="974"/>
                    <a:pt x="393" y="996"/>
                  </a:cubicBezTo>
                  <a:cubicBezTo>
                    <a:pt x="171" y="901"/>
                    <a:pt x="183" y="347"/>
                    <a:pt x="579" y="347"/>
                  </a:cubicBezTo>
                  <a:cubicBezTo>
                    <a:pt x="629" y="347"/>
                    <a:pt x="686" y="356"/>
                    <a:pt x="750" y="377"/>
                  </a:cubicBezTo>
                  <a:cubicBezTo>
                    <a:pt x="1309" y="543"/>
                    <a:pt x="440" y="1579"/>
                    <a:pt x="916" y="3115"/>
                  </a:cubicBezTo>
                  <a:lnTo>
                    <a:pt x="1583" y="1282"/>
                  </a:lnTo>
                  <a:cubicBezTo>
                    <a:pt x="1583" y="1282"/>
                    <a:pt x="1905" y="222"/>
                    <a:pt x="893" y="20"/>
                  </a:cubicBezTo>
                  <a:cubicBezTo>
                    <a:pt x="827" y="6"/>
                    <a:pt x="767" y="0"/>
                    <a:pt x="71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67;p58">
              <a:extLst>
                <a:ext uri="{FF2B5EF4-FFF2-40B4-BE49-F238E27FC236}">
                  <a16:creationId xmlns:a16="http://schemas.microsoft.com/office/drawing/2014/main" id="{D35D09F0-4A90-3167-D731-B8D1FEA4AD20}"/>
                </a:ext>
              </a:extLst>
            </p:cNvPr>
            <p:cNvSpPr/>
            <p:nvPr/>
          </p:nvSpPr>
          <p:spPr>
            <a:xfrm>
              <a:off x="763580" y="2422346"/>
              <a:ext cx="172882" cy="287196"/>
            </a:xfrm>
            <a:custGeom>
              <a:avLst/>
              <a:gdLst/>
              <a:ahLst/>
              <a:cxnLst/>
              <a:rect l="l" t="t" r="r" b="b"/>
              <a:pathLst>
                <a:path w="1836" h="3050" extrusionOk="0">
                  <a:moveTo>
                    <a:pt x="1029" y="0"/>
                  </a:moveTo>
                  <a:cubicBezTo>
                    <a:pt x="1015" y="0"/>
                    <a:pt x="1002" y="1"/>
                    <a:pt x="988" y="1"/>
                  </a:cubicBezTo>
                  <a:cubicBezTo>
                    <a:pt x="0" y="61"/>
                    <a:pt x="167" y="1144"/>
                    <a:pt x="167" y="1144"/>
                  </a:cubicBezTo>
                  <a:cubicBezTo>
                    <a:pt x="202" y="1644"/>
                    <a:pt x="488" y="2347"/>
                    <a:pt x="798" y="3049"/>
                  </a:cubicBezTo>
                  <a:cubicBezTo>
                    <a:pt x="262" y="1418"/>
                    <a:pt x="524" y="466"/>
                    <a:pt x="1072" y="370"/>
                  </a:cubicBezTo>
                  <a:cubicBezTo>
                    <a:pt x="1103" y="366"/>
                    <a:pt x="1132" y="363"/>
                    <a:pt x="1159" y="363"/>
                  </a:cubicBezTo>
                  <a:cubicBezTo>
                    <a:pt x="1615" y="363"/>
                    <a:pt x="1569" y="981"/>
                    <a:pt x="1334" y="1037"/>
                  </a:cubicBezTo>
                  <a:cubicBezTo>
                    <a:pt x="1342" y="1038"/>
                    <a:pt x="1349" y="1039"/>
                    <a:pt x="1357" y="1039"/>
                  </a:cubicBezTo>
                  <a:cubicBezTo>
                    <a:pt x="1714" y="1039"/>
                    <a:pt x="1835" y="0"/>
                    <a:pt x="1029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68;p58">
              <a:extLst>
                <a:ext uri="{FF2B5EF4-FFF2-40B4-BE49-F238E27FC236}">
                  <a16:creationId xmlns:a16="http://schemas.microsoft.com/office/drawing/2014/main" id="{42FA4F2D-96C6-2789-1ED1-29C777F78FA8}"/>
                </a:ext>
              </a:extLst>
            </p:cNvPr>
            <p:cNvSpPr/>
            <p:nvPr/>
          </p:nvSpPr>
          <p:spPr>
            <a:xfrm>
              <a:off x="1855512" y="5067703"/>
              <a:ext cx="176178" cy="62336"/>
            </a:xfrm>
            <a:custGeom>
              <a:avLst/>
              <a:gdLst/>
              <a:ahLst/>
              <a:cxnLst/>
              <a:rect l="l" t="t" r="r" b="b"/>
              <a:pathLst>
                <a:path w="1871" h="662" extrusionOk="0">
                  <a:moveTo>
                    <a:pt x="327" y="0"/>
                  </a:moveTo>
                  <a:cubicBezTo>
                    <a:pt x="307" y="0"/>
                    <a:pt x="289" y="3"/>
                    <a:pt x="275" y="7"/>
                  </a:cubicBezTo>
                  <a:cubicBezTo>
                    <a:pt x="1" y="78"/>
                    <a:pt x="120" y="662"/>
                    <a:pt x="120" y="662"/>
                  </a:cubicBezTo>
                  <a:lnTo>
                    <a:pt x="1870" y="662"/>
                  </a:lnTo>
                  <a:cubicBezTo>
                    <a:pt x="1870" y="662"/>
                    <a:pt x="686" y="0"/>
                    <a:pt x="327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69;p58">
              <a:extLst>
                <a:ext uri="{FF2B5EF4-FFF2-40B4-BE49-F238E27FC236}">
                  <a16:creationId xmlns:a16="http://schemas.microsoft.com/office/drawing/2014/main" id="{E6083BAF-9575-8F1F-63BD-56756D5BC9E3}"/>
                </a:ext>
              </a:extLst>
            </p:cNvPr>
            <p:cNvSpPr/>
            <p:nvPr/>
          </p:nvSpPr>
          <p:spPr>
            <a:xfrm>
              <a:off x="703032" y="5067703"/>
              <a:ext cx="174954" cy="62336"/>
            </a:xfrm>
            <a:custGeom>
              <a:avLst/>
              <a:gdLst/>
              <a:ahLst/>
              <a:cxnLst/>
              <a:rect l="l" t="t" r="r" b="b"/>
              <a:pathLst>
                <a:path w="1858" h="662" extrusionOk="0">
                  <a:moveTo>
                    <a:pt x="1557" y="0"/>
                  </a:moveTo>
                  <a:cubicBezTo>
                    <a:pt x="1206" y="0"/>
                    <a:pt x="0" y="662"/>
                    <a:pt x="0" y="662"/>
                  </a:cubicBezTo>
                  <a:lnTo>
                    <a:pt x="1738" y="662"/>
                  </a:lnTo>
                  <a:cubicBezTo>
                    <a:pt x="1738" y="662"/>
                    <a:pt x="1858" y="78"/>
                    <a:pt x="1607" y="7"/>
                  </a:cubicBezTo>
                  <a:cubicBezTo>
                    <a:pt x="1593" y="3"/>
                    <a:pt x="1576" y="0"/>
                    <a:pt x="1557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70;p58">
              <a:extLst>
                <a:ext uri="{FF2B5EF4-FFF2-40B4-BE49-F238E27FC236}">
                  <a16:creationId xmlns:a16="http://schemas.microsoft.com/office/drawing/2014/main" id="{660113C8-0812-CA09-4943-6F09BF7A1FA2}"/>
                </a:ext>
              </a:extLst>
            </p:cNvPr>
            <p:cNvSpPr/>
            <p:nvPr/>
          </p:nvSpPr>
          <p:spPr>
            <a:xfrm>
              <a:off x="874506" y="2079306"/>
              <a:ext cx="342092" cy="201979"/>
            </a:xfrm>
            <a:custGeom>
              <a:avLst/>
              <a:gdLst/>
              <a:ahLst/>
              <a:cxnLst/>
              <a:rect l="l" t="t" r="r" b="b"/>
              <a:pathLst>
                <a:path w="3633" h="2145" extrusionOk="0">
                  <a:moveTo>
                    <a:pt x="298" y="1"/>
                  </a:moveTo>
                  <a:lnTo>
                    <a:pt x="298" y="1"/>
                  </a:lnTo>
                  <a:cubicBezTo>
                    <a:pt x="60" y="656"/>
                    <a:pt x="1" y="1358"/>
                    <a:pt x="108" y="2037"/>
                  </a:cubicBezTo>
                  <a:lnTo>
                    <a:pt x="3596" y="2144"/>
                  </a:lnTo>
                  <a:cubicBezTo>
                    <a:pt x="3620" y="1465"/>
                    <a:pt x="3632" y="834"/>
                    <a:pt x="3382" y="239"/>
                  </a:cubicBezTo>
                  <a:lnTo>
                    <a:pt x="3382" y="239"/>
                  </a:lnTo>
                  <a:cubicBezTo>
                    <a:pt x="3382" y="239"/>
                    <a:pt x="3394" y="1501"/>
                    <a:pt x="3108" y="1584"/>
                  </a:cubicBezTo>
                  <a:cubicBezTo>
                    <a:pt x="3013" y="1608"/>
                    <a:pt x="2918" y="1620"/>
                    <a:pt x="2823" y="1620"/>
                  </a:cubicBezTo>
                  <a:cubicBezTo>
                    <a:pt x="2799" y="1096"/>
                    <a:pt x="2715" y="572"/>
                    <a:pt x="2584" y="60"/>
                  </a:cubicBezTo>
                  <a:cubicBezTo>
                    <a:pt x="2561" y="596"/>
                    <a:pt x="2501" y="1120"/>
                    <a:pt x="2430" y="1644"/>
                  </a:cubicBezTo>
                  <a:lnTo>
                    <a:pt x="2072" y="1656"/>
                  </a:lnTo>
                  <a:cubicBezTo>
                    <a:pt x="1977" y="1299"/>
                    <a:pt x="1858" y="870"/>
                    <a:pt x="1858" y="870"/>
                  </a:cubicBezTo>
                  <a:cubicBezTo>
                    <a:pt x="1799" y="1120"/>
                    <a:pt x="1751" y="1394"/>
                    <a:pt x="1727" y="1656"/>
                  </a:cubicBezTo>
                  <a:lnTo>
                    <a:pt x="1227" y="1656"/>
                  </a:lnTo>
                  <a:cubicBezTo>
                    <a:pt x="1049" y="870"/>
                    <a:pt x="953" y="96"/>
                    <a:pt x="953" y="96"/>
                  </a:cubicBezTo>
                  <a:cubicBezTo>
                    <a:pt x="870" y="608"/>
                    <a:pt x="846" y="1120"/>
                    <a:pt x="882" y="1644"/>
                  </a:cubicBezTo>
                  <a:cubicBezTo>
                    <a:pt x="751" y="1644"/>
                    <a:pt x="608" y="1620"/>
                    <a:pt x="489" y="1561"/>
                  </a:cubicBezTo>
                  <a:cubicBezTo>
                    <a:pt x="275" y="1418"/>
                    <a:pt x="298" y="1"/>
                    <a:pt x="298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71;p58">
              <a:extLst>
                <a:ext uri="{FF2B5EF4-FFF2-40B4-BE49-F238E27FC236}">
                  <a16:creationId xmlns:a16="http://schemas.microsoft.com/office/drawing/2014/main" id="{5053861A-8AC0-7457-F108-871D2656512D}"/>
                </a:ext>
              </a:extLst>
            </p:cNvPr>
            <p:cNvSpPr/>
            <p:nvPr/>
          </p:nvSpPr>
          <p:spPr>
            <a:xfrm>
              <a:off x="896917" y="3224061"/>
              <a:ext cx="558478" cy="731078"/>
            </a:xfrm>
            <a:custGeom>
              <a:avLst/>
              <a:gdLst/>
              <a:ahLst/>
              <a:cxnLst/>
              <a:rect l="l" t="t" r="r" b="b"/>
              <a:pathLst>
                <a:path w="5931" h="7764" extrusionOk="0">
                  <a:moveTo>
                    <a:pt x="1" y="0"/>
                  </a:moveTo>
                  <a:cubicBezTo>
                    <a:pt x="1715" y="2774"/>
                    <a:pt x="3704" y="5382"/>
                    <a:pt x="5930" y="7763"/>
                  </a:cubicBezTo>
                  <a:cubicBezTo>
                    <a:pt x="5930" y="7763"/>
                    <a:pt x="4073" y="4120"/>
                    <a:pt x="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72;p58">
              <a:extLst>
                <a:ext uri="{FF2B5EF4-FFF2-40B4-BE49-F238E27FC236}">
                  <a16:creationId xmlns:a16="http://schemas.microsoft.com/office/drawing/2014/main" id="{9C43588E-528E-B1CD-5466-378F2D5D743E}"/>
                </a:ext>
              </a:extLst>
            </p:cNvPr>
            <p:cNvSpPr/>
            <p:nvPr/>
          </p:nvSpPr>
          <p:spPr>
            <a:xfrm>
              <a:off x="1162649" y="4032367"/>
              <a:ext cx="446330" cy="746803"/>
            </a:xfrm>
            <a:custGeom>
              <a:avLst/>
              <a:gdLst/>
              <a:ahLst/>
              <a:cxnLst/>
              <a:rect l="l" t="t" r="r" b="b"/>
              <a:pathLst>
                <a:path w="4740" h="7931" extrusionOk="0">
                  <a:moveTo>
                    <a:pt x="1" y="1"/>
                  </a:moveTo>
                  <a:cubicBezTo>
                    <a:pt x="1" y="1"/>
                    <a:pt x="1037" y="4632"/>
                    <a:pt x="2953" y="7930"/>
                  </a:cubicBezTo>
                  <a:cubicBezTo>
                    <a:pt x="3334" y="7883"/>
                    <a:pt x="3727" y="7847"/>
                    <a:pt x="4144" y="7811"/>
                  </a:cubicBezTo>
                  <a:cubicBezTo>
                    <a:pt x="4358" y="7799"/>
                    <a:pt x="4561" y="7799"/>
                    <a:pt x="4739" y="7799"/>
                  </a:cubicBezTo>
                  <a:cubicBezTo>
                    <a:pt x="1525" y="287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73;p58">
              <a:extLst>
                <a:ext uri="{FF2B5EF4-FFF2-40B4-BE49-F238E27FC236}">
                  <a16:creationId xmlns:a16="http://schemas.microsoft.com/office/drawing/2014/main" id="{C2B03E48-5A8C-D546-C898-0D569632808C}"/>
                </a:ext>
              </a:extLst>
            </p:cNvPr>
            <p:cNvSpPr/>
            <p:nvPr/>
          </p:nvSpPr>
          <p:spPr>
            <a:xfrm>
              <a:off x="2118984" y="2238537"/>
              <a:ext cx="843225" cy="2891448"/>
            </a:xfrm>
            <a:custGeom>
              <a:avLst/>
              <a:gdLst/>
              <a:ahLst/>
              <a:cxnLst/>
              <a:rect l="l" t="t" r="r" b="b"/>
              <a:pathLst>
                <a:path w="8955" h="30707" extrusionOk="0">
                  <a:moveTo>
                    <a:pt x="8799" y="1"/>
                  </a:moveTo>
                  <a:lnTo>
                    <a:pt x="1" y="30612"/>
                  </a:lnTo>
                  <a:lnTo>
                    <a:pt x="429" y="30707"/>
                  </a:lnTo>
                  <a:lnTo>
                    <a:pt x="8954" y="36"/>
                  </a:lnTo>
                  <a:lnTo>
                    <a:pt x="8799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74;p58">
              <a:extLst>
                <a:ext uri="{FF2B5EF4-FFF2-40B4-BE49-F238E27FC236}">
                  <a16:creationId xmlns:a16="http://schemas.microsoft.com/office/drawing/2014/main" id="{8EC370E2-9A6B-57BD-C6FD-2361C9BA69CD}"/>
                </a:ext>
              </a:extLst>
            </p:cNvPr>
            <p:cNvSpPr/>
            <p:nvPr/>
          </p:nvSpPr>
          <p:spPr>
            <a:xfrm>
              <a:off x="2603367" y="1845025"/>
              <a:ext cx="635785" cy="846803"/>
            </a:xfrm>
            <a:custGeom>
              <a:avLst/>
              <a:gdLst/>
              <a:ahLst/>
              <a:cxnLst/>
              <a:rect l="l" t="t" r="r" b="b"/>
              <a:pathLst>
                <a:path w="6752" h="8993" extrusionOk="0">
                  <a:moveTo>
                    <a:pt x="4941" y="1"/>
                  </a:moveTo>
                  <a:lnTo>
                    <a:pt x="3096" y="4739"/>
                  </a:lnTo>
                  <a:lnTo>
                    <a:pt x="3096" y="4739"/>
                  </a:lnTo>
                  <a:lnTo>
                    <a:pt x="3536" y="4442"/>
                  </a:lnTo>
                  <a:lnTo>
                    <a:pt x="2596" y="7525"/>
                  </a:lnTo>
                  <a:cubicBezTo>
                    <a:pt x="2498" y="7884"/>
                    <a:pt x="2127" y="8097"/>
                    <a:pt x="1785" y="8097"/>
                  </a:cubicBezTo>
                  <a:cubicBezTo>
                    <a:pt x="1626" y="8097"/>
                    <a:pt x="1474" y="8052"/>
                    <a:pt x="1358" y="7954"/>
                  </a:cubicBezTo>
                  <a:cubicBezTo>
                    <a:pt x="810" y="7501"/>
                    <a:pt x="357" y="6573"/>
                    <a:pt x="643" y="5108"/>
                  </a:cubicBezTo>
                  <a:lnTo>
                    <a:pt x="1691" y="1882"/>
                  </a:lnTo>
                  <a:lnTo>
                    <a:pt x="0" y="5037"/>
                  </a:lnTo>
                  <a:lnTo>
                    <a:pt x="0" y="5037"/>
                  </a:lnTo>
                  <a:lnTo>
                    <a:pt x="512" y="4739"/>
                  </a:lnTo>
                  <a:lnTo>
                    <a:pt x="512" y="4739"/>
                  </a:lnTo>
                  <a:cubicBezTo>
                    <a:pt x="107" y="6704"/>
                    <a:pt x="548" y="8323"/>
                    <a:pt x="1536" y="8549"/>
                  </a:cubicBezTo>
                  <a:lnTo>
                    <a:pt x="3346" y="8966"/>
                  </a:lnTo>
                  <a:cubicBezTo>
                    <a:pt x="3424" y="8984"/>
                    <a:pt x="3504" y="8993"/>
                    <a:pt x="3584" y="8993"/>
                  </a:cubicBezTo>
                  <a:cubicBezTo>
                    <a:pt x="4528" y="8993"/>
                    <a:pt x="5638" y="7804"/>
                    <a:pt x="6263" y="6061"/>
                  </a:cubicBezTo>
                  <a:lnTo>
                    <a:pt x="6561" y="6537"/>
                  </a:lnTo>
                  <a:lnTo>
                    <a:pt x="6751" y="3037"/>
                  </a:lnTo>
                  <a:lnTo>
                    <a:pt x="5953" y="6323"/>
                  </a:lnTo>
                  <a:cubicBezTo>
                    <a:pt x="5537" y="7466"/>
                    <a:pt x="4656" y="8323"/>
                    <a:pt x="3810" y="8549"/>
                  </a:cubicBezTo>
                  <a:cubicBezTo>
                    <a:pt x="3759" y="8563"/>
                    <a:pt x="3707" y="8570"/>
                    <a:pt x="3655" y="8570"/>
                  </a:cubicBezTo>
                  <a:cubicBezTo>
                    <a:pt x="3217" y="8570"/>
                    <a:pt x="2803" y="8101"/>
                    <a:pt x="2941" y="7632"/>
                  </a:cubicBezTo>
                  <a:lnTo>
                    <a:pt x="3775" y="4489"/>
                  </a:lnTo>
                  <a:lnTo>
                    <a:pt x="4001" y="4942"/>
                  </a:lnTo>
                  <a:lnTo>
                    <a:pt x="4941" y="1"/>
                  </a:ln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75;p58">
              <a:extLst>
                <a:ext uri="{FF2B5EF4-FFF2-40B4-BE49-F238E27FC236}">
                  <a16:creationId xmlns:a16="http://schemas.microsoft.com/office/drawing/2014/main" id="{3D05D299-D0AF-5C4A-24EA-F8B4424C1875}"/>
                </a:ext>
              </a:extLst>
            </p:cNvPr>
            <p:cNvSpPr/>
            <p:nvPr/>
          </p:nvSpPr>
          <p:spPr>
            <a:xfrm>
              <a:off x="931758" y="2580542"/>
              <a:ext cx="243316" cy="371094"/>
            </a:xfrm>
            <a:custGeom>
              <a:avLst/>
              <a:gdLst/>
              <a:ahLst/>
              <a:cxnLst/>
              <a:rect l="l" t="t" r="r" b="b"/>
              <a:pathLst>
                <a:path w="2584" h="3941" extrusionOk="0">
                  <a:moveTo>
                    <a:pt x="1119" y="0"/>
                  </a:moveTo>
                  <a:lnTo>
                    <a:pt x="1119" y="0"/>
                  </a:lnTo>
                  <a:cubicBezTo>
                    <a:pt x="1119" y="0"/>
                    <a:pt x="1834" y="560"/>
                    <a:pt x="1286" y="1238"/>
                  </a:cubicBezTo>
                  <a:cubicBezTo>
                    <a:pt x="857" y="1750"/>
                    <a:pt x="0" y="3084"/>
                    <a:pt x="1572" y="3941"/>
                  </a:cubicBezTo>
                  <a:lnTo>
                    <a:pt x="2584" y="3096"/>
                  </a:lnTo>
                  <a:lnTo>
                    <a:pt x="2584" y="3096"/>
                  </a:lnTo>
                  <a:cubicBezTo>
                    <a:pt x="2463" y="3158"/>
                    <a:pt x="2337" y="3187"/>
                    <a:pt x="2214" y="3187"/>
                  </a:cubicBezTo>
                  <a:cubicBezTo>
                    <a:pt x="1582" y="3187"/>
                    <a:pt x="1014" y="2432"/>
                    <a:pt x="1512" y="1536"/>
                  </a:cubicBezTo>
                  <a:cubicBezTo>
                    <a:pt x="2095" y="465"/>
                    <a:pt x="1119" y="0"/>
                    <a:pt x="1119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6;p58">
              <a:extLst>
                <a:ext uri="{FF2B5EF4-FFF2-40B4-BE49-F238E27FC236}">
                  <a16:creationId xmlns:a16="http://schemas.microsoft.com/office/drawing/2014/main" id="{283B3AAA-EA40-7E7C-454A-3DDA57851381}"/>
                </a:ext>
              </a:extLst>
            </p:cNvPr>
            <p:cNvSpPr/>
            <p:nvPr/>
          </p:nvSpPr>
          <p:spPr>
            <a:xfrm>
              <a:off x="818478" y="2679038"/>
              <a:ext cx="145858" cy="235689"/>
            </a:xfrm>
            <a:custGeom>
              <a:avLst/>
              <a:gdLst/>
              <a:ahLst/>
              <a:cxnLst/>
              <a:rect l="l" t="t" r="r" b="b"/>
              <a:pathLst>
                <a:path w="1549" h="2503" extrusionOk="0">
                  <a:moveTo>
                    <a:pt x="878" y="1"/>
                  </a:moveTo>
                  <a:cubicBezTo>
                    <a:pt x="624" y="1"/>
                    <a:pt x="357" y="153"/>
                    <a:pt x="191" y="680"/>
                  </a:cubicBezTo>
                  <a:cubicBezTo>
                    <a:pt x="0" y="1323"/>
                    <a:pt x="1429" y="2502"/>
                    <a:pt x="1429" y="2502"/>
                  </a:cubicBezTo>
                  <a:cubicBezTo>
                    <a:pt x="191" y="1145"/>
                    <a:pt x="822" y="371"/>
                    <a:pt x="953" y="276"/>
                  </a:cubicBezTo>
                  <a:cubicBezTo>
                    <a:pt x="994" y="242"/>
                    <a:pt x="1066" y="231"/>
                    <a:pt x="1147" y="231"/>
                  </a:cubicBezTo>
                  <a:cubicBezTo>
                    <a:pt x="1327" y="231"/>
                    <a:pt x="1548" y="288"/>
                    <a:pt x="1548" y="288"/>
                  </a:cubicBezTo>
                  <a:cubicBezTo>
                    <a:pt x="1548" y="288"/>
                    <a:pt x="1226" y="1"/>
                    <a:pt x="878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77;p58">
              <a:extLst>
                <a:ext uri="{FF2B5EF4-FFF2-40B4-BE49-F238E27FC236}">
                  <a16:creationId xmlns:a16="http://schemas.microsoft.com/office/drawing/2014/main" id="{33692023-E46D-4F30-F137-EE6279FE2BB2}"/>
                </a:ext>
              </a:extLst>
            </p:cNvPr>
            <p:cNvSpPr/>
            <p:nvPr/>
          </p:nvSpPr>
          <p:spPr>
            <a:xfrm>
              <a:off x="1071875" y="2322438"/>
              <a:ext cx="34840" cy="9228"/>
            </a:xfrm>
            <a:custGeom>
              <a:avLst/>
              <a:gdLst/>
              <a:ahLst/>
              <a:cxnLst/>
              <a:rect l="l" t="t" r="r" b="b"/>
              <a:pathLst>
                <a:path w="370" h="98" extrusionOk="0">
                  <a:moveTo>
                    <a:pt x="207" y="0"/>
                  </a:moveTo>
                  <a:cubicBezTo>
                    <a:pt x="197" y="0"/>
                    <a:pt x="188" y="1"/>
                    <a:pt x="179" y="3"/>
                  </a:cubicBezTo>
                  <a:cubicBezTo>
                    <a:pt x="107" y="3"/>
                    <a:pt x="48" y="26"/>
                    <a:pt x="0" y="86"/>
                  </a:cubicBezTo>
                  <a:cubicBezTo>
                    <a:pt x="0" y="98"/>
                    <a:pt x="84" y="98"/>
                    <a:pt x="191" y="98"/>
                  </a:cubicBezTo>
                  <a:cubicBezTo>
                    <a:pt x="286" y="98"/>
                    <a:pt x="369" y="98"/>
                    <a:pt x="369" y="86"/>
                  </a:cubicBezTo>
                  <a:cubicBezTo>
                    <a:pt x="328" y="34"/>
                    <a:pt x="268" y="0"/>
                    <a:pt x="207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78;p58">
              <a:extLst>
                <a:ext uri="{FF2B5EF4-FFF2-40B4-BE49-F238E27FC236}">
                  <a16:creationId xmlns:a16="http://schemas.microsoft.com/office/drawing/2014/main" id="{42942E68-BD0B-D2BD-5374-1FC362F50AD5}"/>
                </a:ext>
              </a:extLst>
            </p:cNvPr>
            <p:cNvSpPr/>
            <p:nvPr/>
          </p:nvSpPr>
          <p:spPr>
            <a:xfrm>
              <a:off x="954169" y="2322438"/>
              <a:ext cx="33710" cy="9228"/>
            </a:xfrm>
            <a:custGeom>
              <a:avLst/>
              <a:gdLst/>
              <a:ahLst/>
              <a:cxnLst/>
              <a:rect l="l" t="t" r="r" b="b"/>
              <a:pathLst>
                <a:path w="358" h="98" extrusionOk="0">
                  <a:moveTo>
                    <a:pt x="151" y="0"/>
                  </a:moveTo>
                  <a:cubicBezTo>
                    <a:pt x="89" y="0"/>
                    <a:pt x="31" y="34"/>
                    <a:pt x="0" y="86"/>
                  </a:cubicBezTo>
                  <a:cubicBezTo>
                    <a:pt x="0" y="98"/>
                    <a:pt x="83" y="98"/>
                    <a:pt x="179" y="98"/>
                  </a:cubicBezTo>
                  <a:cubicBezTo>
                    <a:pt x="286" y="98"/>
                    <a:pt x="357" y="98"/>
                    <a:pt x="357" y="86"/>
                  </a:cubicBezTo>
                  <a:cubicBezTo>
                    <a:pt x="326" y="34"/>
                    <a:pt x="268" y="0"/>
                    <a:pt x="206" y="0"/>
                  </a:cubicBezTo>
                  <a:cubicBezTo>
                    <a:pt x="197" y="0"/>
                    <a:pt x="188" y="1"/>
                    <a:pt x="179" y="3"/>
                  </a:cubicBezTo>
                  <a:cubicBezTo>
                    <a:pt x="169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79;p58">
              <a:extLst>
                <a:ext uri="{FF2B5EF4-FFF2-40B4-BE49-F238E27FC236}">
                  <a16:creationId xmlns:a16="http://schemas.microsoft.com/office/drawing/2014/main" id="{50A13CB6-A7A4-3BBC-E19F-654BD258EB64}"/>
                </a:ext>
              </a:extLst>
            </p:cNvPr>
            <p:cNvSpPr/>
            <p:nvPr/>
          </p:nvSpPr>
          <p:spPr>
            <a:xfrm>
              <a:off x="1367834" y="3204945"/>
              <a:ext cx="102072" cy="42750"/>
            </a:xfrm>
            <a:custGeom>
              <a:avLst/>
              <a:gdLst/>
              <a:ahLst/>
              <a:cxnLst/>
              <a:rect l="l" t="t" r="r" b="b"/>
              <a:pathLst>
                <a:path w="1084" h="454" extrusionOk="0">
                  <a:moveTo>
                    <a:pt x="548" y="1"/>
                  </a:moveTo>
                  <a:cubicBezTo>
                    <a:pt x="251" y="1"/>
                    <a:pt x="1" y="96"/>
                    <a:pt x="1" y="227"/>
                  </a:cubicBezTo>
                  <a:cubicBezTo>
                    <a:pt x="1" y="358"/>
                    <a:pt x="251" y="453"/>
                    <a:pt x="548" y="453"/>
                  </a:cubicBezTo>
                  <a:cubicBezTo>
                    <a:pt x="846" y="453"/>
                    <a:pt x="1084" y="358"/>
                    <a:pt x="1084" y="227"/>
                  </a:cubicBezTo>
                  <a:cubicBezTo>
                    <a:pt x="1084" y="96"/>
                    <a:pt x="846" y="1"/>
                    <a:pt x="548" y="1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80;p58">
              <a:extLst>
                <a:ext uri="{FF2B5EF4-FFF2-40B4-BE49-F238E27FC236}">
                  <a16:creationId xmlns:a16="http://schemas.microsoft.com/office/drawing/2014/main" id="{28330838-27E8-2962-B3A6-8917E1185E0A}"/>
                </a:ext>
              </a:extLst>
            </p:cNvPr>
            <p:cNvSpPr/>
            <p:nvPr/>
          </p:nvSpPr>
          <p:spPr>
            <a:xfrm>
              <a:off x="905957" y="2147763"/>
              <a:ext cx="177214" cy="129003"/>
            </a:xfrm>
            <a:custGeom>
              <a:avLst/>
              <a:gdLst/>
              <a:ahLst/>
              <a:cxnLst/>
              <a:rect l="l" t="t" r="r" b="b"/>
              <a:pathLst>
                <a:path w="1882" h="1370" extrusionOk="0">
                  <a:moveTo>
                    <a:pt x="715" y="0"/>
                  </a:moveTo>
                  <a:cubicBezTo>
                    <a:pt x="655" y="95"/>
                    <a:pt x="595" y="203"/>
                    <a:pt x="536" y="298"/>
                  </a:cubicBezTo>
                  <a:cubicBezTo>
                    <a:pt x="536" y="500"/>
                    <a:pt x="536" y="703"/>
                    <a:pt x="560" y="893"/>
                  </a:cubicBezTo>
                  <a:cubicBezTo>
                    <a:pt x="453" y="893"/>
                    <a:pt x="334" y="869"/>
                    <a:pt x="226" y="846"/>
                  </a:cubicBezTo>
                  <a:cubicBezTo>
                    <a:pt x="143" y="1012"/>
                    <a:pt x="72" y="1167"/>
                    <a:pt x="0" y="1322"/>
                  </a:cubicBezTo>
                  <a:lnTo>
                    <a:pt x="1655" y="1369"/>
                  </a:lnTo>
                  <a:cubicBezTo>
                    <a:pt x="1738" y="1215"/>
                    <a:pt x="1810" y="1072"/>
                    <a:pt x="1881" y="917"/>
                  </a:cubicBezTo>
                  <a:lnTo>
                    <a:pt x="1738" y="917"/>
                  </a:lnTo>
                  <a:cubicBezTo>
                    <a:pt x="1643" y="572"/>
                    <a:pt x="1524" y="131"/>
                    <a:pt x="1524" y="131"/>
                  </a:cubicBezTo>
                  <a:cubicBezTo>
                    <a:pt x="1465" y="393"/>
                    <a:pt x="1417" y="655"/>
                    <a:pt x="1393" y="929"/>
                  </a:cubicBezTo>
                  <a:lnTo>
                    <a:pt x="905" y="929"/>
                  </a:lnTo>
                  <a:cubicBezTo>
                    <a:pt x="822" y="596"/>
                    <a:pt x="762" y="274"/>
                    <a:pt x="71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81;p58">
              <a:extLst>
                <a:ext uri="{FF2B5EF4-FFF2-40B4-BE49-F238E27FC236}">
                  <a16:creationId xmlns:a16="http://schemas.microsoft.com/office/drawing/2014/main" id="{2791BE7B-F0A8-26E6-87F8-4EE3CD5605C3}"/>
                </a:ext>
              </a:extLst>
            </p:cNvPr>
            <p:cNvSpPr/>
            <p:nvPr/>
          </p:nvSpPr>
          <p:spPr>
            <a:xfrm>
              <a:off x="1110011" y="2084956"/>
              <a:ext cx="19115" cy="93127"/>
            </a:xfrm>
            <a:custGeom>
              <a:avLst/>
              <a:gdLst/>
              <a:ahLst/>
              <a:cxnLst/>
              <a:rect l="l" t="t" r="r" b="b"/>
              <a:pathLst>
                <a:path w="203" h="989" extrusionOk="0">
                  <a:moveTo>
                    <a:pt x="83" y="0"/>
                  </a:moveTo>
                  <a:cubicBezTo>
                    <a:pt x="83" y="0"/>
                    <a:pt x="60" y="441"/>
                    <a:pt x="0" y="989"/>
                  </a:cubicBezTo>
                  <a:cubicBezTo>
                    <a:pt x="72" y="822"/>
                    <a:pt x="143" y="667"/>
                    <a:pt x="203" y="512"/>
                  </a:cubicBezTo>
                  <a:cubicBezTo>
                    <a:pt x="143" y="215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82;p58">
              <a:extLst>
                <a:ext uri="{FF2B5EF4-FFF2-40B4-BE49-F238E27FC236}">
                  <a16:creationId xmlns:a16="http://schemas.microsoft.com/office/drawing/2014/main" id="{9057E4F9-7C95-D010-8A1E-1367AD05DBA5}"/>
                </a:ext>
              </a:extLst>
            </p:cNvPr>
            <p:cNvSpPr/>
            <p:nvPr/>
          </p:nvSpPr>
          <p:spPr>
            <a:xfrm>
              <a:off x="0" y="2826405"/>
              <a:ext cx="316292" cy="354804"/>
            </a:xfrm>
            <a:custGeom>
              <a:avLst/>
              <a:gdLst/>
              <a:ahLst/>
              <a:cxnLst/>
              <a:rect l="l" t="t" r="r" b="b"/>
              <a:pathLst>
                <a:path w="3359" h="3768" extrusionOk="0">
                  <a:moveTo>
                    <a:pt x="1691" y="1"/>
                  </a:moveTo>
                  <a:cubicBezTo>
                    <a:pt x="1502" y="1"/>
                    <a:pt x="1304" y="17"/>
                    <a:pt x="1108" y="44"/>
                  </a:cubicBezTo>
                  <a:cubicBezTo>
                    <a:pt x="513" y="127"/>
                    <a:pt x="1" y="1854"/>
                    <a:pt x="203" y="2342"/>
                  </a:cubicBezTo>
                  <a:cubicBezTo>
                    <a:pt x="406" y="2830"/>
                    <a:pt x="1037" y="3723"/>
                    <a:pt x="1037" y="3723"/>
                  </a:cubicBezTo>
                  <a:cubicBezTo>
                    <a:pt x="1037" y="3723"/>
                    <a:pt x="1342" y="3767"/>
                    <a:pt x="1670" y="3767"/>
                  </a:cubicBezTo>
                  <a:cubicBezTo>
                    <a:pt x="1853" y="3767"/>
                    <a:pt x="2043" y="3754"/>
                    <a:pt x="2192" y="3711"/>
                  </a:cubicBezTo>
                  <a:cubicBezTo>
                    <a:pt x="2608" y="3580"/>
                    <a:pt x="3120" y="2366"/>
                    <a:pt x="3239" y="2056"/>
                  </a:cubicBezTo>
                  <a:cubicBezTo>
                    <a:pt x="3358" y="1747"/>
                    <a:pt x="2930" y="473"/>
                    <a:pt x="2620" y="235"/>
                  </a:cubicBezTo>
                  <a:cubicBezTo>
                    <a:pt x="2421" y="67"/>
                    <a:pt x="2076" y="1"/>
                    <a:pt x="16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83;p58">
              <a:extLst>
                <a:ext uri="{FF2B5EF4-FFF2-40B4-BE49-F238E27FC236}">
                  <a16:creationId xmlns:a16="http://schemas.microsoft.com/office/drawing/2014/main" id="{8F520009-DF04-7E03-01EF-3341C22A0F96}"/>
                </a:ext>
              </a:extLst>
            </p:cNvPr>
            <p:cNvSpPr/>
            <p:nvPr/>
          </p:nvSpPr>
          <p:spPr>
            <a:xfrm>
              <a:off x="7910" y="2820002"/>
              <a:ext cx="254521" cy="226461"/>
            </a:xfrm>
            <a:custGeom>
              <a:avLst/>
              <a:gdLst/>
              <a:ahLst/>
              <a:cxnLst/>
              <a:rect l="l" t="t" r="r" b="b"/>
              <a:pathLst>
                <a:path w="2703" h="2405" extrusionOk="0">
                  <a:moveTo>
                    <a:pt x="1395" y="1"/>
                  </a:moveTo>
                  <a:cubicBezTo>
                    <a:pt x="1259" y="1"/>
                    <a:pt x="1122" y="10"/>
                    <a:pt x="988" y="29"/>
                  </a:cubicBezTo>
                  <a:cubicBezTo>
                    <a:pt x="453" y="100"/>
                    <a:pt x="0" y="1648"/>
                    <a:pt x="84" y="2267"/>
                  </a:cubicBezTo>
                  <a:cubicBezTo>
                    <a:pt x="276" y="2297"/>
                    <a:pt x="814" y="2405"/>
                    <a:pt x="1231" y="2405"/>
                  </a:cubicBezTo>
                  <a:cubicBezTo>
                    <a:pt x="1484" y="2405"/>
                    <a:pt x="1692" y="2365"/>
                    <a:pt x="1750" y="2243"/>
                  </a:cubicBezTo>
                  <a:cubicBezTo>
                    <a:pt x="2286" y="1172"/>
                    <a:pt x="2477" y="779"/>
                    <a:pt x="2703" y="493"/>
                  </a:cubicBezTo>
                  <a:cubicBezTo>
                    <a:pt x="2655" y="422"/>
                    <a:pt x="2608" y="350"/>
                    <a:pt x="2536" y="303"/>
                  </a:cubicBezTo>
                  <a:cubicBezTo>
                    <a:pt x="2306" y="109"/>
                    <a:pt x="1860" y="1"/>
                    <a:pt x="1395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84;p58">
              <a:extLst>
                <a:ext uri="{FF2B5EF4-FFF2-40B4-BE49-F238E27FC236}">
                  <a16:creationId xmlns:a16="http://schemas.microsoft.com/office/drawing/2014/main" id="{5E3B401A-2571-6657-304B-DDDB4BB25C09}"/>
                </a:ext>
              </a:extLst>
            </p:cNvPr>
            <p:cNvSpPr/>
            <p:nvPr/>
          </p:nvSpPr>
          <p:spPr>
            <a:xfrm>
              <a:off x="223170" y="2880832"/>
              <a:ext cx="102072" cy="131074"/>
            </a:xfrm>
            <a:custGeom>
              <a:avLst/>
              <a:gdLst/>
              <a:ahLst/>
              <a:cxnLst/>
              <a:rect l="l" t="t" r="r" b="b"/>
              <a:pathLst>
                <a:path w="1084" h="1392" extrusionOk="0">
                  <a:moveTo>
                    <a:pt x="560" y="0"/>
                  </a:moveTo>
                  <a:cubicBezTo>
                    <a:pt x="378" y="0"/>
                    <a:pt x="58" y="995"/>
                    <a:pt x="0" y="1216"/>
                  </a:cubicBezTo>
                  <a:cubicBezTo>
                    <a:pt x="0" y="1216"/>
                    <a:pt x="241" y="1392"/>
                    <a:pt x="476" y="1392"/>
                  </a:cubicBezTo>
                  <a:cubicBezTo>
                    <a:pt x="619" y="1392"/>
                    <a:pt x="760" y="1328"/>
                    <a:pt x="846" y="1121"/>
                  </a:cubicBezTo>
                  <a:cubicBezTo>
                    <a:pt x="1084" y="585"/>
                    <a:pt x="750" y="50"/>
                    <a:pt x="572" y="2"/>
                  </a:cubicBezTo>
                  <a:cubicBezTo>
                    <a:pt x="568" y="1"/>
                    <a:pt x="564" y="0"/>
                    <a:pt x="560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585;p58">
              <a:extLst>
                <a:ext uri="{FF2B5EF4-FFF2-40B4-BE49-F238E27FC236}">
                  <a16:creationId xmlns:a16="http://schemas.microsoft.com/office/drawing/2014/main" id="{96CD3D95-7531-23C5-3B70-CEE41EDC5C59}"/>
                </a:ext>
              </a:extLst>
            </p:cNvPr>
            <p:cNvSpPr/>
            <p:nvPr/>
          </p:nvSpPr>
          <p:spPr>
            <a:xfrm>
              <a:off x="100944" y="2957858"/>
              <a:ext cx="109982" cy="51036"/>
            </a:xfrm>
            <a:custGeom>
              <a:avLst/>
              <a:gdLst/>
              <a:ahLst/>
              <a:cxnLst/>
              <a:rect l="l" t="t" r="r" b="b"/>
              <a:pathLst>
                <a:path w="1168" h="542" extrusionOk="0">
                  <a:moveTo>
                    <a:pt x="504" y="1"/>
                  </a:moveTo>
                  <a:cubicBezTo>
                    <a:pt x="334" y="1"/>
                    <a:pt x="165" y="25"/>
                    <a:pt x="0" y="77"/>
                  </a:cubicBezTo>
                  <a:cubicBezTo>
                    <a:pt x="381" y="101"/>
                    <a:pt x="727" y="255"/>
                    <a:pt x="989" y="541"/>
                  </a:cubicBezTo>
                  <a:lnTo>
                    <a:pt x="1167" y="125"/>
                  </a:lnTo>
                  <a:cubicBezTo>
                    <a:pt x="951" y="43"/>
                    <a:pt x="727" y="1"/>
                    <a:pt x="504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586;p58">
              <a:extLst>
                <a:ext uri="{FF2B5EF4-FFF2-40B4-BE49-F238E27FC236}">
                  <a16:creationId xmlns:a16="http://schemas.microsoft.com/office/drawing/2014/main" id="{C182FB23-8C11-7DB7-C32E-A40968BF0CFF}"/>
                </a:ext>
              </a:extLst>
            </p:cNvPr>
            <p:cNvSpPr/>
            <p:nvPr/>
          </p:nvSpPr>
          <p:spPr>
            <a:xfrm>
              <a:off x="135691" y="2890625"/>
              <a:ext cx="108852" cy="49812"/>
            </a:xfrm>
            <a:custGeom>
              <a:avLst/>
              <a:gdLst/>
              <a:ahLst/>
              <a:cxnLst/>
              <a:rect l="l" t="t" r="r" b="b"/>
              <a:pathLst>
                <a:path w="1156" h="529" extrusionOk="0">
                  <a:moveTo>
                    <a:pt x="503" y="0"/>
                  </a:moveTo>
                  <a:cubicBezTo>
                    <a:pt x="334" y="0"/>
                    <a:pt x="165" y="25"/>
                    <a:pt x="1" y="77"/>
                  </a:cubicBezTo>
                  <a:cubicBezTo>
                    <a:pt x="370" y="88"/>
                    <a:pt x="727" y="255"/>
                    <a:pt x="977" y="529"/>
                  </a:cubicBezTo>
                  <a:lnTo>
                    <a:pt x="1155" y="124"/>
                  </a:lnTo>
                  <a:cubicBezTo>
                    <a:pt x="946" y="43"/>
                    <a:pt x="725" y="0"/>
                    <a:pt x="50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587;p58">
              <a:extLst>
                <a:ext uri="{FF2B5EF4-FFF2-40B4-BE49-F238E27FC236}">
                  <a16:creationId xmlns:a16="http://schemas.microsoft.com/office/drawing/2014/main" id="{0A25E600-3D6B-0881-919E-B1CAE75C2CBA}"/>
                </a:ext>
              </a:extLst>
            </p:cNvPr>
            <p:cNvSpPr/>
            <p:nvPr/>
          </p:nvSpPr>
          <p:spPr>
            <a:xfrm>
              <a:off x="2419463" y="3417945"/>
              <a:ext cx="192939" cy="233523"/>
            </a:xfrm>
            <a:custGeom>
              <a:avLst/>
              <a:gdLst/>
              <a:ahLst/>
              <a:cxnLst/>
              <a:rect l="l" t="t" r="r" b="b"/>
              <a:pathLst>
                <a:path w="2049" h="2480" extrusionOk="0">
                  <a:moveTo>
                    <a:pt x="334" y="1"/>
                  </a:moveTo>
                  <a:cubicBezTo>
                    <a:pt x="108" y="203"/>
                    <a:pt x="1" y="501"/>
                    <a:pt x="24" y="799"/>
                  </a:cubicBezTo>
                  <a:cubicBezTo>
                    <a:pt x="91" y="1397"/>
                    <a:pt x="870" y="1418"/>
                    <a:pt x="977" y="1418"/>
                  </a:cubicBezTo>
                  <a:cubicBezTo>
                    <a:pt x="985" y="1418"/>
                    <a:pt x="989" y="1418"/>
                    <a:pt x="989" y="1418"/>
                  </a:cubicBezTo>
                  <a:lnTo>
                    <a:pt x="989" y="1418"/>
                  </a:lnTo>
                  <a:cubicBezTo>
                    <a:pt x="989" y="1418"/>
                    <a:pt x="739" y="1882"/>
                    <a:pt x="727" y="2216"/>
                  </a:cubicBezTo>
                  <a:cubicBezTo>
                    <a:pt x="727" y="2405"/>
                    <a:pt x="916" y="2479"/>
                    <a:pt x="1090" y="2479"/>
                  </a:cubicBezTo>
                  <a:cubicBezTo>
                    <a:pt x="1221" y="2479"/>
                    <a:pt x="1344" y="2437"/>
                    <a:pt x="1370" y="2370"/>
                  </a:cubicBezTo>
                  <a:cubicBezTo>
                    <a:pt x="1417" y="2239"/>
                    <a:pt x="2048" y="1120"/>
                    <a:pt x="1894" y="823"/>
                  </a:cubicBezTo>
                  <a:cubicBezTo>
                    <a:pt x="1739" y="513"/>
                    <a:pt x="1501" y="513"/>
                    <a:pt x="334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588;p58">
              <a:extLst>
                <a:ext uri="{FF2B5EF4-FFF2-40B4-BE49-F238E27FC236}">
                  <a16:creationId xmlns:a16="http://schemas.microsoft.com/office/drawing/2014/main" id="{EC32D908-7939-4F65-B60A-E44969FC211E}"/>
                </a:ext>
              </a:extLst>
            </p:cNvPr>
            <p:cNvSpPr/>
            <p:nvPr/>
          </p:nvSpPr>
          <p:spPr>
            <a:xfrm>
              <a:off x="2582085" y="3550717"/>
              <a:ext cx="130133" cy="71940"/>
            </a:xfrm>
            <a:custGeom>
              <a:avLst/>
              <a:gdLst/>
              <a:ahLst/>
              <a:cxnLst/>
              <a:rect l="l" t="t" r="r" b="b"/>
              <a:pathLst>
                <a:path w="1382" h="764" extrusionOk="0">
                  <a:moveTo>
                    <a:pt x="394" y="0"/>
                  </a:moveTo>
                  <a:cubicBezTo>
                    <a:pt x="343" y="0"/>
                    <a:pt x="298" y="3"/>
                    <a:pt x="262" y="8"/>
                  </a:cubicBezTo>
                  <a:cubicBezTo>
                    <a:pt x="143" y="32"/>
                    <a:pt x="0" y="413"/>
                    <a:pt x="95" y="532"/>
                  </a:cubicBezTo>
                  <a:cubicBezTo>
                    <a:pt x="169" y="648"/>
                    <a:pt x="617" y="764"/>
                    <a:pt x="876" y="764"/>
                  </a:cubicBezTo>
                  <a:cubicBezTo>
                    <a:pt x="909" y="764"/>
                    <a:pt x="939" y="762"/>
                    <a:pt x="964" y="758"/>
                  </a:cubicBezTo>
                  <a:cubicBezTo>
                    <a:pt x="1191" y="734"/>
                    <a:pt x="1381" y="317"/>
                    <a:pt x="1274" y="186"/>
                  </a:cubicBezTo>
                  <a:cubicBezTo>
                    <a:pt x="1193" y="85"/>
                    <a:pt x="693" y="0"/>
                    <a:pt x="394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589;p58">
              <a:extLst>
                <a:ext uri="{FF2B5EF4-FFF2-40B4-BE49-F238E27FC236}">
                  <a16:creationId xmlns:a16="http://schemas.microsoft.com/office/drawing/2014/main" id="{0DA5321E-3853-D67F-D028-9BF7D7DBE82A}"/>
                </a:ext>
              </a:extLst>
            </p:cNvPr>
            <p:cNvSpPr/>
            <p:nvPr/>
          </p:nvSpPr>
          <p:spPr>
            <a:xfrm>
              <a:off x="2546209" y="3624730"/>
              <a:ext cx="126743" cy="73070"/>
            </a:xfrm>
            <a:custGeom>
              <a:avLst/>
              <a:gdLst/>
              <a:ahLst/>
              <a:cxnLst/>
              <a:rect l="l" t="t" r="r" b="b"/>
              <a:pathLst>
                <a:path w="1346" h="776" extrusionOk="0">
                  <a:moveTo>
                    <a:pt x="340" y="1"/>
                  </a:moveTo>
                  <a:cubicBezTo>
                    <a:pt x="297" y="1"/>
                    <a:pt x="258" y="3"/>
                    <a:pt x="226" y="8"/>
                  </a:cubicBezTo>
                  <a:cubicBezTo>
                    <a:pt x="119" y="31"/>
                    <a:pt x="0" y="412"/>
                    <a:pt x="95" y="532"/>
                  </a:cubicBezTo>
                  <a:cubicBezTo>
                    <a:pt x="180" y="649"/>
                    <a:pt x="637" y="775"/>
                    <a:pt x="886" y="775"/>
                  </a:cubicBezTo>
                  <a:cubicBezTo>
                    <a:pt x="915" y="775"/>
                    <a:pt x="942" y="773"/>
                    <a:pt x="964" y="770"/>
                  </a:cubicBezTo>
                  <a:cubicBezTo>
                    <a:pt x="1179" y="746"/>
                    <a:pt x="1345" y="341"/>
                    <a:pt x="1238" y="210"/>
                  </a:cubicBezTo>
                  <a:cubicBezTo>
                    <a:pt x="1135" y="96"/>
                    <a:pt x="628" y="1"/>
                    <a:pt x="34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90;p58">
              <a:extLst>
                <a:ext uri="{FF2B5EF4-FFF2-40B4-BE49-F238E27FC236}">
                  <a16:creationId xmlns:a16="http://schemas.microsoft.com/office/drawing/2014/main" id="{5CEE6E03-E39C-8718-8BD7-7813E9C11D7A}"/>
                </a:ext>
              </a:extLst>
            </p:cNvPr>
            <p:cNvSpPr/>
            <p:nvPr/>
          </p:nvSpPr>
          <p:spPr>
            <a:xfrm>
              <a:off x="2499032" y="3682358"/>
              <a:ext cx="126837" cy="75612"/>
            </a:xfrm>
            <a:custGeom>
              <a:avLst/>
              <a:gdLst/>
              <a:ahLst/>
              <a:cxnLst/>
              <a:rect l="l" t="t" r="r" b="b"/>
              <a:pathLst>
                <a:path w="1347" h="803" extrusionOk="0">
                  <a:moveTo>
                    <a:pt x="323" y="0"/>
                  </a:moveTo>
                  <a:cubicBezTo>
                    <a:pt x="301" y="0"/>
                    <a:pt x="281" y="1"/>
                    <a:pt x="263" y="3"/>
                  </a:cubicBezTo>
                  <a:cubicBezTo>
                    <a:pt x="144" y="15"/>
                    <a:pt x="1" y="384"/>
                    <a:pt x="96" y="515"/>
                  </a:cubicBezTo>
                  <a:cubicBezTo>
                    <a:pt x="186" y="638"/>
                    <a:pt x="674" y="803"/>
                    <a:pt x="911" y="803"/>
                  </a:cubicBezTo>
                  <a:cubicBezTo>
                    <a:pt x="926" y="803"/>
                    <a:pt x="940" y="802"/>
                    <a:pt x="953" y="801"/>
                  </a:cubicBezTo>
                  <a:cubicBezTo>
                    <a:pt x="1168" y="789"/>
                    <a:pt x="1346" y="396"/>
                    <a:pt x="1251" y="253"/>
                  </a:cubicBezTo>
                  <a:cubicBezTo>
                    <a:pt x="1163" y="132"/>
                    <a:pt x="595" y="0"/>
                    <a:pt x="323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2" name="Google Shape;942;p48"/>
          <p:cNvSpPr/>
          <p:nvPr/>
        </p:nvSpPr>
        <p:spPr>
          <a:xfrm rot="5400000" flipH="1">
            <a:off x="6501198" y="2038862"/>
            <a:ext cx="3178428" cy="2247482"/>
          </a:xfrm>
          <a:custGeom>
            <a:avLst/>
            <a:gdLst/>
            <a:ahLst/>
            <a:cxnLst/>
            <a:rect l="l" t="t" r="r" b="b"/>
            <a:pathLst>
              <a:path w="89964" h="63623" extrusionOk="0">
                <a:moveTo>
                  <a:pt x="0" y="0"/>
                </a:moveTo>
                <a:lnTo>
                  <a:pt x="0" y="62508"/>
                </a:lnTo>
                <a:cubicBezTo>
                  <a:pt x="2398" y="63249"/>
                  <a:pt x="4892" y="63622"/>
                  <a:pt x="7397" y="63622"/>
                </a:cubicBezTo>
                <a:cubicBezTo>
                  <a:pt x="7951" y="63622"/>
                  <a:pt x="8506" y="63604"/>
                  <a:pt x="9061" y="63567"/>
                </a:cubicBezTo>
                <a:cubicBezTo>
                  <a:pt x="19681" y="62817"/>
                  <a:pt x="29266" y="55662"/>
                  <a:pt x="34350" y="46303"/>
                </a:cubicBezTo>
                <a:cubicBezTo>
                  <a:pt x="36135" y="43017"/>
                  <a:pt x="37529" y="39338"/>
                  <a:pt x="40398" y="36933"/>
                </a:cubicBezTo>
                <a:cubicBezTo>
                  <a:pt x="45160" y="32945"/>
                  <a:pt x="52126" y="33778"/>
                  <a:pt x="58305" y="33088"/>
                </a:cubicBezTo>
                <a:cubicBezTo>
                  <a:pt x="63056" y="32552"/>
                  <a:pt x="67592" y="30933"/>
                  <a:pt x="71664" y="28504"/>
                </a:cubicBezTo>
                <a:cubicBezTo>
                  <a:pt x="79379" y="23896"/>
                  <a:pt x="85463" y="16371"/>
                  <a:pt x="88273" y="7787"/>
                </a:cubicBezTo>
                <a:cubicBezTo>
                  <a:pt x="89094" y="5251"/>
                  <a:pt x="89666" y="2643"/>
                  <a:pt x="89964" y="0"/>
                </a:cubicBezTo>
                <a:close/>
              </a:path>
            </a:pathLst>
          </a:custGeom>
          <a:solidFill>
            <a:srgbClr val="1324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8"/>
          <p:cNvSpPr txBox="1">
            <a:spLocks noGrp="1"/>
          </p:cNvSpPr>
          <p:nvPr>
            <p:ph type="title"/>
          </p:nvPr>
        </p:nvSpPr>
        <p:spPr>
          <a:xfrm>
            <a:off x="3458663" y="1530955"/>
            <a:ext cx="4661519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00FF"/>
                </a:solidFill>
              </a:rPr>
              <a:t>Khái niệm văn hóa, văn minh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953" name="Google Shape;953;p48"/>
          <p:cNvSpPr txBox="1">
            <a:spLocks noGrp="1"/>
          </p:cNvSpPr>
          <p:nvPr>
            <p:ph type="title" idx="2"/>
          </p:nvPr>
        </p:nvSpPr>
        <p:spPr>
          <a:xfrm>
            <a:off x="1850879" y="1352645"/>
            <a:ext cx="1169877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 dirty="0">
                <a:solidFill>
                  <a:srgbClr val="FF0000"/>
                </a:solidFill>
              </a:rPr>
              <a:t>01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954" name="Google Shape;954;p48"/>
          <p:cNvSpPr txBox="1">
            <a:spLocks noGrp="1"/>
          </p:cNvSpPr>
          <p:nvPr>
            <p:ph type="title" idx="3"/>
          </p:nvPr>
        </p:nvSpPr>
        <p:spPr>
          <a:xfrm>
            <a:off x="2865833" y="2490521"/>
            <a:ext cx="4451853" cy="1844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000FF"/>
                </a:solidFill>
              </a:rPr>
              <a:t>Khái quát lịch sử văn minh thế giới cổ trung đại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956" name="Google Shape;956;p48"/>
          <p:cNvSpPr txBox="1">
            <a:spLocks noGrp="1"/>
          </p:cNvSpPr>
          <p:nvPr>
            <p:ph type="title" idx="5"/>
          </p:nvPr>
        </p:nvSpPr>
        <p:spPr>
          <a:xfrm>
            <a:off x="1774556" y="2830240"/>
            <a:ext cx="1169877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 dirty="0">
                <a:solidFill>
                  <a:srgbClr val="FF0000"/>
                </a:solidFill>
              </a:rPr>
              <a:t>02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963" name="Google Shape;963;p48"/>
          <p:cNvSpPr txBox="1">
            <a:spLocks noGrp="1"/>
          </p:cNvSpPr>
          <p:nvPr>
            <p:ph type="title" idx="15"/>
          </p:nvPr>
        </p:nvSpPr>
        <p:spPr>
          <a:xfrm>
            <a:off x="2335367" y="43282"/>
            <a:ext cx="5114521" cy="973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toke Light"/>
              </a:rPr>
              <a:t>NỘI DUNG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Stoke"/>
              <a:cs typeface="Times New Roman" panose="02020603050405020304" pitchFamily="18" charset="0"/>
              <a:sym typeface="Stoke"/>
            </a:endParaRPr>
          </a:p>
        </p:txBody>
      </p:sp>
      <p:grpSp>
        <p:nvGrpSpPr>
          <p:cNvPr id="988" name="Google Shape;988;p48"/>
          <p:cNvGrpSpPr/>
          <p:nvPr/>
        </p:nvGrpSpPr>
        <p:grpSpPr>
          <a:xfrm>
            <a:off x="7423214" y="1178314"/>
            <a:ext cx="1172988" cy="3572227"/>
            <a:chOff x="7423214" y="778866"/>
            <a:chExt cx="1172988" cy="3572227"/>
          </a:xfrm>
        </p:grpSpPr>
        <p:sp>
          <p:nvSpPr>
            <p:cNvPr id="989" name="Google Shape;989;p48"/>
            <p:cNvSpPr/>
            <p:nvPr/>
          </p:nvSpPr>
          <p:spPr>
            <a:xfrm>
              <a:off x="7423214" y="3672200"/>
              <a:ext cx="1165508" cy="678892"/>
            </a:xfrm>
            <a:custGeom>
              <a:avLst/>
              <a:gdLst/>
              <a:ahLst/>
              <a:cxnLst/>
              <a:rect l="l" t="t" r="r" b="b"/>
              <a:pathLst>
                <a:path w="36303" h="21146" extrusionOk="0">
                  <a:moveTo>
                    <a:pt x="0" y="0"/>
                  </a:moveTo>
                  <a:lnTo>
                    <a:pt x="0" y="21146"/>
                  </a:lnTo>
                  <a:lnTo>
                    <a:pt x="36302" y="21146"/>
                  </a:lnTo>
                  <a:lnTo>
                    <a:pt x="36302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8"/>
            <p:cNvSpPr/>
            <p:nvPr/>
          </p:nvSpPr>
          <p:spPr>
            <a:xfrm>
              <a:off x="7581075" y="1751615"/>
              <a:ext cx="230899" cy="387411"/>
            </a:xfrm>
            <a:custGeom>
              <a:avLst/>
              <a:gdLst/>
              <a:ahLst/>
              <a:cxnLst/>
              <a:rect l="l" t="t" r="r" b="b"/>
              <a:pathLst>
                <a:path w="7192" h="12067" extrusionOk="0">
                  <a:moveTo>
                    <a:pt x="2700" y="0"/>
                  </a:moveTo>
                  <a:cubicBezTo>
                    <a:pt x="2094" y="0"/>
                    <a:pt x="1371" y="338"/>
                    <a:pt x="643" y="1458"/>
                  </a:cubicBezTo>
                  <a:cubicBezTo>
                    <a:pt x="0" y="4339"/>
                    <a:pt x="6942" y="12066"/>
                    <a:pt x="6942" y="12066"/>
                  </a:cubicBezTo>
                  <a:lnTo>
                    <a:pt x="7192" y="11936"/>
                  </a:lnTo>
                  <a:cubicBezTo>
                    <a:pt x="6513" y="3053"/>
                    <a:pt x="4275" y="779"/>
                    <a:pt x="4275" y="779"/>
                  </a:cubicBezTo>
                  <a:cubicBezTo>
                    <a:pt x="4275" y="779"/>
                    <a:pt x="3621" y="0"/>
                    <a:pt x="2700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8"/>
            <p:cNvSpPr/>
            <p:nvPr/>
          </p:nvSpPr>
          <p:spPr>
            <a:xfrm>
              <a:off x="7567302" y="1752514"/>
              <a:ext cx="243902" cy="386512"/>
            </a:xfrm>
            <a:custGeom>
              <a:avLst/>
              <a:gdLst/>
              <a:ahLst/>
              <a:cxnLst/>
              <a:rect l="l" t="t" r="r" b="b"/>
              <a:pathLst>
                <a:path w="7597" h="12039" extrusionOk="0">
                  <a:moveTo>
                    <a:pt x="2877" y="0"/>
                  </a:moveTo>
                  <a:cubicBezTo>
                    <a:pt x="2185" y="0"/>
                    <a:pt x="1384" y="338"/>
                    <a:pt x="644" y="1478"/>
                  </a:cubicBezTo>
                  <a:cubicBezTo>
                    <a:pt x="1" y="4359"/>
                    <a:pt x="7371" y="12038"/>
                    <a:pt x="7371" y="12038"/>
                  </a:cubicBezTo>
                  <a:lnTo>
                    <a:pt x="7597" y="11931"/>
                  </a:lnTo>
                  <a:cubicBezTo>
                    <a:pt x="6656" y="10336"/>
                    <a:pt x="2334" y="2716"/>
                    <a:pt x="3430" y="335"/>
                  </a:cubicBezTo>
                  <a:cubicBezTo>
                    <a:pt x="3501" y="263"/>
                    <a:pt x="3573" y="192"/>
                    <a:pt x="3644" y="132"/>
                  </a:cubicBezTo>
                  <a:cubicBezTo>
                    <a:pt x="3413" y="54"/>
                    <a:pt x="3154" y="0"/>
                    <a:pt x="287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8"/>
            <p:cNvSpPr/>
            <p:nvPr/>
          </p:nvSpPr>
          <p:spPr>
            <a:xfrm>
              <a:off x="7596164" y="1350046"/>
              <a:ext cx="315207" cy="483662"/>
            </a:xfrm>
            <a:custGeom>
              <a:avLst/>
              <a:gdLst/>
              <a:ahLst/>
              <a:cxnLst/>
              <a:rect l="l" t="t" r="r" b="b"/>
              <a:pathLst>
                <a:path w="9818" h="15065" extrusionOk="0">
                  <a:moveTo>
                    <a:pt x="9817" y="0"/>
                  </a:moveTo>
                  <a:lnTo>
                    <a:pt x="9817" y="0"/>
                  </a:lnTo>
                  <a:cubicBezTo>
                    <a:pt x="1781" y="5108"/>
                    <a:pt x="233" y="12168"/>
                    <a:pt x="102" y="13585"/>
                  </a:cubicBezTo>
                  <a:cubicBezTo>
                    <a:pt x="1" y="14697"/>
                    <a:pt x="1362" y="15064"/>
                    <a:pt x="2436" y="15064"/>
                  </a:cubicBezTo>
                  <a:cubicBezTo>
                    <a:pt x="2754" y="15064"/>
                    <a:pt x="3046" y="15032"/>
                    <a:pt x="3269" y="14978"/>
                  </a:cubicBezTo>
                  <a:cubicBezTo>
                    <a:pt x="4233" y="14740"/>
                    <a:pt x="7281" y="12573"/>
                    <a:pt x="7281" y="12573"/>
                  </a:cubicBezTo>
                  <a:lnTo>
                    <a:pt x="9817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8"/>
            <p:cNvSpPr/>
            <p:nvPr/>
          </p:nvSpPr>
          <p:spPr>
            <a:xfrm>
              <a:off x="7583354" y="1362631"/>
              <a:ext cx="313120" cy="482442"/>
            </a:xfrm>
            <a:custGeom>
              <a:avLst/>
              <a:gdLst/>
              <a:ahLst/>
              <a:cxnLst/>
              <a:rect l="l" t="t" r="r" b="b"/>
              <a:pathLst>
                <a:path w="9753" h="15027" extrusionOk="0">
                  <a:moveTo>
                    <a:pt x="9752" y="1"/>
                  </a:moveTo>
                  <a:cubicBezTo>
                    <a:pt x="1799" y="4894"/>
                    <a:pt x="191" y="12360"/>
                    <a:pt x="84" y="13598"/>
                  </a:cubicBezTo>
                  <a:cubicBezTo>
                    <a:pt x="1" y="14586"/>
                    <a:pt x="1870" y="14967"/>
                    <a:pt x="2977" y="15027"/>
                  </a:cubicBezTo>
                  <a:cubicBezTo>
                    <a:pt x="2489" y="13503"/>
                    <a:pt x="5037" y="6228"/>
                    <a:pt x="7240" y="4061"/>
                  </a:cubicBezTo>
                  <a:cubicBezTo>
                    <a:pt x="8609" y="2716"/>
                    <a:pt x="9181" y="846"/>
                    <a:pt x="975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7811942" y="778866"/>
              <a:ext cx="338708" cy="370749"/>
            </a:xfrm>
            <a:custGeom>
              <a:avLst/>
              <a:gdLst/>
              <a:ahLst/>
              <a:cxnLst/>
              <a:rect l="l" t="t" r="r" b="b"/>
              <a:pathLst>
                <a:path w="10550" h="11548" extrusionOk="0">
                  <a:moveTo>
                    <a:pt x="5251" y="1"/>
                  </a:moveTo>
                  <a:cubicBezTo>
                    <a:pt x="5129" y="1"/>
                    <a:pt x="5004" y="21"/>
                    <a:pt x="4882" y="63"/>
                  </a:cubicBezTo>
                  <a:cubicBezTo>
                    <a:pt x="4394" y="253"/>
                    <a:pt x="4085" y="741"/>
                    <a:pt x="4108" y="1265"/>
                  </a:cubicBezTo>
                  <a:cubicBezTo>
                    <a:pt x="3974" y="1125"/>
                    <a:pt x="3800" y="1057"/>
                    <a:pt x="3625" y="1057"/>
                  </a:cubicBezTo>
                  <a:cubicBezTo>
                    <a:pt x="3458" y="1057"/>
                    <a:pt x="3290" y="1119"/>
                    <a:pt x="3156" y="1241"/>
                  </a:cubicBezTo>
                  <a:cubicBezTo>
                    <a:pt x="2906" y="1527"/>
                    <a:pt x="2882" y="1944"/>
                    <a:pt x="3120" y="2253"/>
                  </a:cubicBezTo>
                  <a:cubicBezTo>
                    <a:pt x="3050" y="2356"/>
                    <a:pt x="2953" y="2391"/>
                    <a:pt x="2842" y="2391"/>
                  </a:cubicBezTo>
                  <a:cubicBezTo>
                    <a:pt x="2619" y="2391"/>
                    <a:pt x="2338" y="2252"/>
                    <a:pt x="2094" y="2252"/>
                  </a:cubicBezTo>
                  <a:cubicBezTo>
                    <a:pt x="2009" y="2252"/>
                    <a:pt x="1930" y="2268"/>
                    <a:pt x="1858" y="2313"/>
                  </a:cubicBezTo>
                  <a:cubicBezTo>
                    <a:pt x="1739" y="2384"/>
                    <a:pt x="1656" y="2515"/>
                    <a:pt x="1537" y="2587"/>
                  </a:cubicBezTo>
                  <a:cubicBezTo>
                    <a:pt x="1418" y="2658"/>
                    <a:pt x="1227" y="2634"/>
                    <a:pt x="1072" y="2682"/>
                  </a:cubicBezTo>
                  <a:cubicBezTo>
                    <a:pt x="632" y="2813"/>
                    <a:pt x="596" y="3420"/>
                    <a:pt x="703" y="3920"/>
                  </a:cubicBezTo>
                  <a:cubicBezTo>
                    <a:pt x="644" y="3968"/>
                    <a:pt x="584" y="4016"/>
                    <a:pt x="537" y="4075"/>
                  </a:cubicBezTo>
                  <a:cubicBezTo>
                    <a:pt x="1" y="4706"/>
                    <a:pt x="346" y="5921"/>
                    <a:pt x="1132" y="6123"/>
                  </a:cubicBezTo>
                  <a:cubicBezTo>
                    <a:pt x="894" y="6885"/>
                    <a:pt x="1025" y="7706"/>
                    <a:pt x="1477" y="8361"/>
                  </a:cubicBezTo>
                  <a:cubicBezTo>
                    <a:pt x="1904" y="8973"/>
                    <a:pt x="2599" y="9327"/>
                    <a:pt x="3334" y="9327"/>
                  </a:cubicBezTo>
                  <a:cubicBezTo>
                    <a:pt x="3358" y="9327"/>
                    <a:pt x="3382" y="9326"/>
                    <a:pt x="3406" y="9326"/>
                  </a:cubicBezTo>
                  <a:lnTo>
                    <a:pt x="3406" y="9326"/>
                  </a:lnTo>
                  <a:cubicBezTo>
                    <a:pt x="3287" y="10350"/>
                    <a:pt x="4144" y="11290"/>
                    <a:pt x="5097" y="11493"/>
                  </a:cubicBezTo>
                  <a:cubicBezTo>
                    <a:pt x="5275" y="11531"/>
                    <a:pt x="5454" y="11548"/>
                    <a:pt x="5633" y="11548"/>
                  </a:cubicBezTo>
                  <a:cubicBezTo>
                    <a:pt x="6409" y="11548"/>
                    <a:pt x="7181" y="11218"/>
                    <a:pt x="7859" y="10802"/>
                  </a:cubicBezTo>
                  <a:cubicBezTo>
                    <a:pt x="9264" y="9945"/>
                    <a:pt x="10526" y="8433"/>
                    <a:pt x="10443" y="6706"/>
                  </a:cubicBezTo>
                  <a:cubicBezTo>
                    <a:pt x="10407" y="6028"/>
                    <a:pt x="10169" y="5349"/>
                    <a:pt x="10312" y="4682"/>
                  </a:cubicBezTo>
                  <a:cubicBezTo>
                    <a:pt x="10347" y="4492"/>
                    <a:pt x="10419" y="4301"/>
                    <a:pt x="10454" y="4111"/>
                  </a:cubicBezTo>
                  <a:cubicBezTo>
                    <a:pt x="10550" y="3361"/>
                    <a:pt x="10002" y="2706"/>
                    <a:pt x="9478" y="2170"/>
                  </a:cubicBezTo>
                  <a:lnTo>
                    <a:pt x="8847" y="1515"/>
                  </a:lnTo>
                  <a:cubicBezTo>
                    <a:pt x="8728" y="1396"/>
                    <a:pt x="8597" y="1265"/>
                    <a:pt x="8466" y="1158"/>
                  </a:cubicBezTo>
                  <a:cubicBezTo>
                    <a:pt x="8271" y="999"/>
                    <a:pt x="8005" y="879"/>
                    <a:pt x="7763" y="879"/>
                  </a:cubicBezTo>
                  <a:cubicBezTo>
                    <a:pt x="7606" y="879"/>
                    <a:pt x="7459" y="929"/>
                    <a:pt x="7347" y="1051"/>
                  </a:cubicBezTo>
                  <a:cubicBezTo>
                    <a:pt x="7364" y="645"/>
                    <a:pt x="6966" y="335"/>
                    <a:pt x="6593" y="335"/>
                  </a:cubicBezTo>
                  <a:cubicBezTo>
                    <a:pt x="6441" y="335"/>
                    <a:pt x="6294" y="386"/>
                    <a:pt x="6180" y="503"/>
                  </a:cubicBezTo>
                  <a:cubicBezTo>
                    <a:pt x="5966" y="182"/>
                    <a:pt x="5618" y="1"/>
                    <a:pt x="525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8"/>
            <p:cNvSpPr/>
            <p:nvPr/>
          </p:nvSpPr>
          <p:spPr>
            <a:xfrm>
              <a:off x="7828379" y="780471"/>
              <a:ext cx="322655" cy="368630"/>
            </a:xfrm>
            <a:custGeom>
              <a:avLst/>
              <a:gdLst/>
              <a:ahLst/>
              <a:cxnLst/>
              <a:rect l="l" t="t" r="r" b="b"/>
              <a:pathLst>
                <a:path w="10050" h="11482" extrusionOk="0">
                  <a:moveTo>
                    <a:pt x="5085" y="1"/>
                  </a:moveTo>
                  <a:lnTo>
                    <a:pt x="5085" y="1"/>
                  </a:lnTo>
                  <a:cubicBezTo>
                    <a:pt x="5132" y="191"/>
                    <a:pt x="5085" y="394"/>
                    <a:pt x="4954" y="537"/>
                  </a:cubicBezTo>
                  <a:cubicBezTo>
                    <a:pt x="4835" y="656"/>
                    <a:pt x="4680" y="727"/>
                    <a:pt x="4585" y="870"/>
                  </a:cubicBezTo>
                  <a:cubicBezTo>
                    <a:pt x="4501" y="1013"/>
                    <a:pt x="4513" y="1144"/>
                    <a:pt x="4442" y="1275"/>
                  </a:cubicBezTo>
                  <a:cubicBezTo>
                    <a:pt x="4204" y="1680"/>
                    <a:pt x="3418" y="1513"/>
                    <a:pt x="3370" y="1977"/>
                  </a:cubicBezTo>
                  <a:cubicBezTo>
                    <a:pt x="3704" y="2132"/>
                    <a:pt x="3894" y="2513"/>
                    <a:pt x="3799" y="2870"/>
                  </a:cubicBezTo>
                  <a:cubicBezTo>
                    <a:pt x="3707" y="3175"/>
                    <a:pt x="3424" y="3376"/>
                    <a:pt x="3114" y="3376"/>
                  </a:cubicBezTo>
                  <a:cubicBezTo>
                    <a:pt x="3061" y="3376"/>
                    <a:pt x="3007" y="3370"/>
                    <a:pt x="2954" y="3358"/>
                  </a:cubicBezTo>
                  <a:lnTo>
                    <a:pt x="2954" y="3358"/>
                  </a:lnTo>
                  <a:cubicBezTo>
                    <a:pt x="3215" y="3811"/>
                    <a:pt x="3168" y="4394"/>
                    <a:pt x="2846" y="4811"/>
                  </a:cubicBezTo>
                  <a:cubicBezTo>
                    <a:pt x="2624" y="5065"/>
                    <a:pt x="2307" y="5202"/>
                    <a:pt x="1982" y="5202"/>
                  </a:cubicBezTo>
                  <a:cubicBezTo>
                    <a:pt x="1820" y="5202"/>
                    <a:pt x="1656" y="5168"/>
                    <a:pt x="1501" y="5097"/>
                  </a:cubicBezTo>
                  <a:cubicBezTo>
                    <a:pt x="1423" y="5402"/>
                    <a:pt x="1124" y="5566"/>
                    <a:pt x="831" y="5566"/>
                  </a:cubicBezTo>
                  <a:cubicBezTo>
                    <a:pt x="587" y="5566"/>
                    <a:pt x="347" y="5453"/>
                    <a:pt x="239" y="5216"/>
                  </a:cubicBezTo>
                  <a:cubicBezTo>
                    <a:pt x="203" y="5359"/>
                    <a:pt x="108" y="5478"/>
                    <a:pt x="1" y="5561"/>
                  </a:cubicBezTo>
                  <a:cubicBezTo>
                    <a:pt x="132" y="5799"/>
                    <a:pt x="358" y="5978"/>
                    <a:pt x="632" y="6061"/>
                  </a:cubicBezTo>
                  <a:cubicBezTo>
                    <a:pt x="394" y="6811"/>
                    <a:pt x="513" y="7645"/>
                    <a:pt x="965" y="8299"/>
                  </a:cubicBezTo>
                  <a:cubicBezTo>
                    <a:pt x="1392" y="8911"/>
                    <a:pt x="2098" y="9265"/>
                    <a:pt x="2834" y="9265"/>
                  </a:cubicBezTo>
                  <a:cubicBezTo>
                    <a:pt x="2858" y="9265"/>
                    <a:pt x="2882" y="9265"/>
                    <a:pt x="2906" y="9264"/>
                  </a:cubicBezTo>
                  <a:lnTo>
                    <a:pt x="2906" y="9264"/>
                  </a:lnTo>
                  <a:cubicBezTo>
                    <a:pt x="2787" y="10288"/>
                    <a:pt x="3644" y="11228"/>
                    <a:pt x="4597" y="11431"/>
                  </a:cubicBezTo>
                  <a:cubicBezTo>
                    <a:pt x="4768" y="11466"/>
                    <a:pt x="4942" y="11482"/>
                    <a:pt x="5115" y="11482"/>
                  </a:cubicBezTo>
                  <a:cubicBezTo>
                    <a:pt x="5893" y="11482"/>
                    <a:pt x="6678" y="11159"/>
                    <a:pt x="7359" y="10740"/>
                  </a:cubicBezTo>
                  <a:cubicBezTo>
                    <a:pt x="8764" y="9871"/>
                    <a:pt x="10026" y="8371"/>
                    <a:pt x="9942" y="6644"/>
                  </a:cubicBezTo>
                  <a:cubicBezTo>
                    <a:pt x="9907" y="5966"/>
                    <a:pt x="9669" y="5275"/>
                    <a:pt x="9812" y="4608"/>
                  </a:cubicBezTo>
                  <a:cubicBezTo>
                    <a:pt x="9835" y="4442"/>
                    <a:pt x="9907" y="4251"/>
                    <a:pt x="9942" y="4061"/>
                  </a:cubicBezTo>
                  <a:cubicBezTo>
                    <a:pt x="10050" y="3311"/>
                    <a:pt x="9490" y="2656"/>
                    <a:pt x="8978" y="2120"/>
                  </a:cubicBezTo>
                  <a:lnTo>
                    <a:pt x="8335" y="1465"/>
                  </a:lnTo>
                  <a:cubicBezTo>
                    <a:pt x="8216" y="1346"/>
                    <a:pt x="8085" y="1215"/>
                    <a:pt x="7954" y="1108"/>
                  </a:cubicBezTo>
                  <a:cubicBezTo>
                    <a:pt x="7759" y="949"/>
                    <a:pt x="7493" y="829"/>
                    <a:pt x="7254" y="829"/>
                  </a:cubicBezTo>
                  <a:cubicBezTo>
                    <a:pt x="7099" y="829"/>
                    <a:pt x="6954" y="879"/>
                    <a:pt x="6847" y="1001"/>
                  </a:cubicBezTo>
                  <a:cubicBezTo>
                    <a:pt x="6864" y="595"/>
                    <a:pt x="6460" y="285"/>
                    <a:pt x="6088" y="285"/>
                  </a:cubicBezTo>
                  <a:cubicBezTo>
                    <a:pt x="5936" y="285"/>
                    <a:pt x="5790" y="336"/>
                    <a:pt x="5680" y="453"/>
                  </a:cubicBezTo>
                  <a:cubicBezTo>
                    <a:pt x="5537" y="239"/>
                    <a:pt x="5323" y="84"/>
                    <a:pt x="5085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8"/>
            <p:cNvSpPr/>
            <p:nvPr/>
          </p:nvSpPr>
          <p:spPr>
            <a:xfrm>
              <a:off x="7992757" y="803458"/>
              <a:ext cx="258060" cy="528641"/>
            </a:xfrm>
            <a:custGeom>
              <a:avLst/>
              <a:gdLst/>
              <a:ahLst/>
              <a:cxnLst/>
              <a:rect l="l" t="t" r="r" b="b"/>
              <a:pathLst>
                <a:path w="8038" h="16466" extrusionOk="0">
                  <a:moveTo>
                    <a:pt x="3827" y="0"/>
                  </a:moveTo>
                  <a:cubicBezTo>
                    <a:pt x="3301" y="0"/>
                    <a:pt x="2772" y="292"/>
                    <a:pt x="2513" y="785"/>
                  </a:cubicBezTo>
                  <a:cubicBezTo>
                    <a:pt x="2429" y="975"/>
                    <a:pt x="2334" y="1166"/>
                    <a:pt x="2215" y="1333"/>
                  </a:cubicBezTo>
                  <a:cubicBezTo>
                    <a:pt x="2108" y="1428"/>
                    <a:pt x="2013" y="1523"/>
                    <a:pt x="1929" y="1630"/>
                  </a:cubicBezTo>
                  <a:cubicBezTo>
                    <a:pt x="1858" y="1749"/>
                    <a:pt x="1858" y="1928"/>
                    <a:pt x="1977" y="1999"/>
                  </a:cubicBezTo>
                  <a:cubicBezTo>
                    <a:pt x="1897" y="1966"/>
                    <a:pt x="1814" y="1951"/>
                    <a:pt x="1731" y="1951"/>
                  </a:cubicBezTo>
                  <a:cubicBezTo>
                    <a:pt x="1457" y="1951"/>
                    <a:pt x="1183" y="2116"/>
                    <a:pt x="1001" y="2345"/>
                  </a:cubicBezTo>
                  <a:cubicBezTo>
                    <a:pt x="774" y="2654"/>
                    <a:pt x="620" y="3023"/>
                    <a:pt x="548" y="3404"/>
                  </a:cubicBezTo>
                  <a:cubicBezTo>
                    <a:pt x="286" y="4512"/>
                    <a:pt x="155" y="5655"/>
                    <a:pt x="143" y="6786"/>
                  </a:cubicBezTo>
                  <a:cubicBezTo>
                    <a:pt x="143" y="7226"/>
                    <a:pt x="203" y="7726"/>
                    <a:pt x="548" y="7952"/>
                  </a:cubicBezTo>
                  <a:cubicBezTo>
                    <a:pt x="179" y="8262"/>
                    <a:pt x="24" y="8786"/>
                    <a:pt x="12" y="9286"/>
                  </a:cubicBezTo>
                  <a:cubicBezTo>
                    <a:pt x="0" y="9786"/>
                    <a:pt x="120" y="10274"/>
                    <a:pt x="215" y="10762"/>
                  </a:cubicBezTo>
                  <a:cubicBezTo>
                    <a:pt x="417" y="11882"/>
                    <a:pt x="453" y="13036"/>
                    <a:pt x="786" y="14108"/>
                  </a:cubicBezTo>
                  <a:cubicBezTo>
                    <a:pt x="1120" y="15191"/>
                    <a:pt x="1858" y="16227"/>
                    <a:pt x="2906" y="16465"/>
                  </a:cubicBezTo>
                  <a:lnTo>
                    <a:pt x="2644" y="16239"/>
                  </a:lnTo>
                  <a:cubicBezTo>
                    <a:pt x="2632" y="15918"/>
                    <a:pt x="2584" y="15596"/>
                    <a:pt x="2501" y="15287"/>
                  </a:cubicBezTo>
                  <a:cubicBezTo>
                    <a:pt x="2441" y="14930"/>
                    <a:pt x="2417" y="14537"/>
                    <a:pt x="2596" y="14227"/>
                  </a:cubicBezTo>
                  <a:cubicBezTo>
                    <a:pt x="2705" y="14016"/>
                    <a:pt x="2938" y="13882"/>
                    <a:pt x="3155" y="13882"/>
                  </a:cubicBezTo>
                  <a:cubicBezTo>
                    <a:pt x="3269" y="13882"/>
                    <a:pt x="3379" y="13919"/>
                    <a:pt x="3465" y="14001"/>
                  </a:cubicBezTo>
                  <a:cubicBezTo>
                    <a:pt x="3483" y="14285"/>
                    <a:pt x="3759" y="14456"/>
                    <a:pt x="4031" y="14456"/>
                  </a:cubicBezTo>
                  <a:cubicBezTo>
                    <a:pt x="4124" y="14456"/>
                    <a:pt x="4217" y="14436"/>
                    <a:pt x="4299" y="14394"/>
                  </a:cubicBezTo>
                  <a:cubicBezTo>
                    <a:pt x="4620" y="14227"/>
                    <a:pt x="4799" y="13858"/>
                    <a:pt x="4918" y="13501"/>
                  </a:cubicBezTo>
                  <a:cubicBezTo>
                    <a:pt x="5084" y="13001"/>
                    <a:pt x="5192" y="12489"/>
                    <a:pt x="5215" y="11965"/>
                  </a:cubicBezTo>
                  <a:cubicBezTo>
                    <a:pt x="5239" y="11786"/>
                    <a:pt x="5215" y="11596"/>
                    <a:pt x="5144" y="11429"/>
                  </a:cubicBezTo>
                  <a:cubicBezTo>
                    <a:pt x="5084" y="11322"/>
                    <a:pt x="4977" y="11251"/>
                    <a:pt x="4846" y="11239"/>
                  </a:cubicBezTo>
                  <a:cubicBezTo>
                    <a:pt x="5144" y="11096"/>
                    <a:pt x="5263" y="10572"/>
                    <a:pt x="5001" y="10346"/>
                  </a:cubicBezTo>
                  <a:cubicBezTo>
                    <a:pt x="5394" y="10322"/>
                    <a:pt x="5727" y="9893"/>
                    <a:pt x="5668" y="9465"/>
                  </a:cubicBezTo>
                  <a:lnTo>
                    <a:pt x="5668" y="9465"/>
                  </a:lnTo>
                  <a:cubicBezTo>
                    <a:pt x="5761" y="9633"/>
                    <a:pt x="5931" y="9730"/>
                    <a:pt x="6111" y="9730"/>
                  </a:cubicBezTo>
                  <a:cubicBezTo>
                    <a:pt x="6186" y="9730"/>
                    <a:pt x="6262" y="9714"/>
                    <a:pt x="6335" y="9679"/>
                  </a:cubicBezTo>
                  <a:cubicBezTo>
                    <a:pt x="6561" y="9560"/>
                    <a:pt x="6763" y="9369"/>
                    <a:pt x="6894" y="9143"/>
                  </a:cubicBezTo>
                  <a:cubicBezTo>
                    <a:pt x="7359" y="8453"/>
                    <a:pt x="7680" y="7667"/>
                    <a:pt x="7859" y="6857"/>
                  </a:cubicBezTo>
                  <a:cubicBezTo>
                    <a:pt x="8013" y="6095"/>
                    <a:pt x="8037" y="5285"/>
                    <a:pt x="7751" y="4583"/>
                  </a:cubicBezTo>
                  <a:cubicBezTo>
                    <a:pt x="7525" y="4035"/>
                    <a:pt x="7085" y="3607"/>
                    <a:pt x="6525" y="3416"/>
                  </a:cubicBezTo>
                  <a:cubicBezTo>
                    <a:pt x="6513" y="3309"/>
                    <a:pt x="6477" y="3202"/>
                    <a:pt x="6418" y="3107"/>
                  </a:cubicBezTo>
                  <a:cubicBezTo>
                    <a:pt x="6251" y="2892"/>
                    <a:pt x="5977" y="2809"/>
                    <a:pt x="5727" y="2738"/>
                  </a:cubicBezTo>
                  <a:cubicBezTo>
                    <a:pt x="5894" y="2249"/>
                    <a:pt x="5465" y="1761"/>
                    <a:pt x="5084" y="1428"/>
                  </a:cubicBezTo>
                  <a:cubicBezTo>
                    <a:pt x="4692" y="1095"/>
                    <a:pt x="4263" y="630"/>
                    <a:pt x="4406" y="130"/>
                  </a:cubicBezTo>
                  <a:cubicBezTo>
                    <a:pt x="4223" y="42"/>
                    <a:pt x="4025" y="0"/>
                    <a:pt x="3827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7756914" y="1296238"/>
              <a:ext cx="457207" cy="1049962"/>
            </a:xfrm>
            <a:custGeom>
              <a:avLst/>
              <a:gdLst/>
              <a:ahLst/>
              <a:cxnLst/>
              <a:rect l="l" t="t" r="r" b="b"/>
              <a:pathLst>
                <a:path w="14241" h="32704" extrusionOk="0">
                  <a:moveTo>
                    <a:pt x="7274" y="0"/>
                  </a:moveTo>
                  <a:cubicBezTo>
                    <a:pt x="7201" y="0"/>
                    <a:pt x="7133" y="7"/>
                    <a:pt x="7073" y="21"/>
                  </a:cubicBezTo>
                  <a:cubicBezTo>
                    <a:pt x="5596" y="378"/>
                    <a:pt x="2763" y="3117"/>
                    <a:pt x="1941" y="5641"/>
                  </a:cubicBezTo>
                  <a:cubicBezTo>
                    <a:pt x="917" y="8832"/>
                    <a:pt x="0" y="19738"/>
                    <a:pt x="2274" y="32704"/>
                  </a:cubicBezTo>
                  <a:cubicBezTo>
                    <a:pt x="2274" y="32704"/>
                    <a:pt x="14240" y="6331"/>
                    <a:pt x="14062" y="5022"/>
                  </a:cubicBezTo>
                  <a:cubicBezTo>
                    <a:pt x="13890" y="3754"/>
                    <a:pt x="8987" y="0"/>
                    <a:pt x="727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7782148" y="1533237"/>
              <a:ext cx="189997" cy="393832"/>
            </a:xfrm>
            <a:custGeom>
              <a:avLst/>
              <a:gdLst/>
              <a:ahLst/>
              <a:cxnLst/>
              <a:rect l="l" t="t" r="r" b="b"/>
              <a:pathLst>
                <a:path w="5918" h="12267" extrusionOk="0">
                  <a:moveTo>
                    <a:pt x="4812" y="1"/>
                  </a:moveTo>
                  <a:cubicBezTo>
                    <a:pt x="4652" y="1"/>
                    <a:pt x="3699" y="2322"/>
                    <a:pt x="3643" y="8296"/>
                  </a:cubicBezTo>
                  <a:lnTo>
                    <a:pt x="0" y="7903"/>
                  </a:lnTo>
                  <a:lnTo>
                    <a:pt x="83" y="8986"/>
                  </a:lnTo>
                  <a:cubicBezTo>
                    <a:pt x="83" y="8986"/>
                    <a:pt x="3120" y="10403"/>
                    <a:pt x="3667" y="11987"/>
                  </a:cubicBezTo>
                  <a:cubicBezTo>
                    <a:pt x="3736" y="12181"/>
                    <a:pt x="3823" y="12266"/>
                    <a:pt x="3921" y="12266"/>
                  </a:cubicBezTo>
                  <a:cubicBezTo>
                    <a:pt x="4619" y="12266"/>
                    <a:pt x="5917" y="7986"/>
                    <a:pt x="5918" y="7986"/>
                  </a:cubicBezTo>
                  <a:lnTo>
                    <a:pt x="5918" y="7986"/>
                  </a:lnTo>
                  <a:lnTo>
                    <a:pt x="4346" y="8117"/>
                  </a:lnTo>
                  <a:cubicBezTo>
                    <a:pt x="4346" y="8117"/>
                    <a:pt x="4894" y="1057"/>
                    <a:pt x="4834" y="45"/>
                  </a:cubicBezTo>
                  <a:cubicBezTo>
                    <a:pt x="4832" y="16"/>
                    <a:pt x="4825" y="1"/>
                    <a:pt x="4812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7753479" y="1325582"/>
              <a:ext cx="236261" cy="487065"/>
            </a:xfrm>
            <a:custGeom>
              <a:avLst/>
              <a:gdLst/>
              <a:ahLst/>
              <a:cxnLst/>
              <a:rect l="l" t="t" r="r" b="b"/>
              <a:pathLst>
                <a:path w="7359" h="15171" extrusionOk="0">
                  <a:moveTo>
                    <a:pt x="5644" y="0"/>
                  </a:moveTo>
                  <a:cubicBezTo>
                    <a:pt x="0" y="3822"/>
                    <a:pt x="95" y="14490"/>
                    <a:pt x="95" y="14490"/>
                  </a:cubicBezTo>
                  <a:cubicBezTo>
                    <a:pt x="95" y="14490"/>
                    <a:pt x="804" y="15170"/>
                    <a:pt x="2711" y="15170"/>
                  </a:cubicBezTo>
                  <a:cubicBezTo>
                    <a:pt x="3263" y="15170"/>
                    <a:pt x="3915" y="15113"/>
                    <a:pt x="4679" y="14966"/>
                  </a:cubicBezTo>
                  <a:cubicBezTo>
                    <a:pt x="5215" y="9906"/>
                    <a:pt x="5858" y="5120"/>
                    <a:pt x="7358" y="2834"/>
                  </a:cubicBezTo>
                  <a:lnTo>
                    <a:pt x="5644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7908289" y="1113432"/>
              <a:ext cx="183512" cy="301626"/>
            </a:xfrm>
            <a:custGeom>
              <a:avLst/>
              <a:gdLst/>
              <a:ahLst/>
              <a:cxnLst/>
              <a:rect l="l" t="t" r="r" b="b"/>
              <a:pathLst>
                <a:path w="5716" h="9395" extrusionOk="0">
                  <a:moveTo>
                    <a:pt x="3965" y="0"/>
                  </a:moveTo>
                  <a:lnTo>
                    <a:pt x="2274" y="524"/>
                  </a:lnTo>
                  <a:cubicBezTo>
                    <a:pt x="1250" y="3405"/>
                    <a:pt x="488" y="6382"/>
                    <a:pt x="0" y="9394"/>
                  </a:cubicBezTo>
                  <a:lnTo>
                    <a:pt x="5715" y="8168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7847867" y="882244"/>
              <a:ext cx="229390" cy="438233"/>
            </a:xfrm>
            <a:custGeom>
              <a:avLst/>
              <a:gdLst/>
              <a:ahLst/>
              <a:cxnLst/>
              <a:rect l="l" t="t" r="r" b="b"/>
              <a:pathLst>
                <a:path w="7145" h="13650" extrusionOk="0">
                  <a:moveTo>
                    <a:pt x="4467" y="1"/>
                  </a:moveTo>
                  <a:cubicBezTo>
                    <a:pt x="3935" y="1"/>
                    <a:pt x="3463" y="191"/>
                    <a:pt x="3228" y="426"/>
                  </a:cubicBezTo>
                  <a:cubicBezTo>
                    <a:pt x="465" y="3201"/>
                    <a:pt x="1" y="12083"/>
                    <a:pt x="894" y="13559"/>
                  </a:cubicBezTo>
                  <a:cubicBezTo>
                    <a:pt x="894" y="13559"/>
                    <a:pt x="1473" y="13649"/>
                    <a:pt x="2311" y="13649"/>
                  </a:cubicBezTo>
                  <a:cubicBezTo>
                    <a:pt x="3627" y="13649"/>
                    <a:pt x="5582" y="13427"/>
                    <a:pt x="6942" y="12285"/>
                  </a:cubicBezTo>
                  <a:cubicBezTo>
                    <a:pt x="6942" y="12285"/>
                    <a:pt x="7145" y="2391"/>
                    <a:pt x="6371" y="1117"/>
                  </a:cubicBezTo>
                  <a:cubicBezTo>
                    <a:pt x="5860" y="285"/>
                    <a:pt x="5118" y="1"/>
                    <a:pt x="4467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7867387" y="1169616"/>
              <a:ext cx="322270" cy="268366"/>
            </a:xfrm>
            <a:custGeom>
              <a:avLst/>
              <a:gdLst/>
              <a:ahLst/>
              <a:cxnLst/>
              <a:rect l="l" t="t" r="r" b="b"/>
              <a:pathLst>
                <a:path w="10038" h="8359" extrusionOk="0">
                  <a:moveTo>
                    <a:pt x="6513" y="0"/>
                  </a:moveTo>
                  <a:cubicBezTo>
                    <a:pt x="6025" y="2513"/>
                    <a:pt x="4513" y="3751"/>
                    <a:pt x="286" y="4608"/>
                  </a:cubicBezTo>
                  <a:cubicBezTo>
                    <a:pt x="715" y="4668"/>
                    <a:pt x="1152" y="4694"/>
                    <a:pt x="1584" y="4694"/>
                  </a:cubicBezTo>
                  <a:cubicBezTo>
                    <a:pt x="1667" y="4694"/>
                    <a:pt x="1751" y="4693"/>
                    <a:pt x="1834" y="4691"/>
                  </a:cubicBezTo>
                  <a:lnTo>
                    <a:pt x="1834" y="4691"/>
                  </a:lnTo>
                  <a:cubicBezTo>
                    <a:pt x="1798" y="4882"/>
                    <a:pt x="1643" y="4918"/>
                    <a:pt x="1608" y="5120"/>
                  </a:cubicBezTo>
                  <a:cubicBezTo>
                    <a:pt x="1012" y="5644"/>
                    <a:pt x="476" y="6227"/>
                    <a:pt x="0" y="6870"/>
                  </a:cubicBezTo>
                  <a:cubicBezTo>
                    <a:pt x="1215" y="7477"/>
                    <a:pt x="3024" y="7989"/>
                    <a:pt x="4810" y="8216"/>
                  </a:cubicBezTo>
                  <a:cubicBezTo>
                    <a:pt x="5551" y="8313"/>
                    <a:pt x="6272" y="8359"/>
                    <a:pt x="6956" y="8359"/>
                  </a:cubicBezTo>
                  <a:cubicBezTo>
                    <a:pt x="8119" y="8359"/>
                    <a:pt x="9175" y="8225"/>
                    <a:pt x="10037" y="7977"/>
                  </a:cubicBezTo>
                  <a:cubicBezTo>
                    <a:pt x="9311" y="7132"/>
                    <a:pt x="8275" y="5799"/>
                    <a:pt x="7001" y="4965"/>
                  </a:cubicBezTo>
                  <a:lnTo>
                    <a:pt x="6322" y="3334"/>
                  </a:lnTo>
                  <a:lnTo>
                    <a:pt x="6322" y="3334"/>
                  </a:lnTo>
                  <a:cubicBezTo>
                    <a:pt x="6323" y="3334"/>
                    <a:pt x="6561" y="3429"/>
                    <a:pt x="6561" y="3429"/>
                  </a:cubicBezTo>
                  <a:cubicBezTo>
                    <a:pt x="6561" y="3429"/>
                    <a:pt x="6505" y="2593"/>
                    <a:pt x="7289" y="2593"/>
                  </a:cubicBezTo>
                  <a:cubicBezTo>
                    <a:pt x="7315" y="2593"/>
                    <a:pt x="7342" y="2594"/>
                    <a:pt x="7370" y="2596"/>
                  </a:cubicBezTo>
                  <a:cubicBezTo>
                    <a:pt x="7727" y="965"/>
                    <a:pt x="6811" y="36"/>
                    <a:pt x="6513" y="0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8"/>
            <p:cNvSpPr/>
            <p:nvPr/>
          </p:nvSpPr>
          <p:spPr>
            <a:xfrm>
              <a:off x="7644899" y="1370304"/>
              <a:ext cx="742749" cy="2162400"/>
            </a:xfrm>
            <a:custGeom>
              <a:avLst/>
              <a:gdLst/>
              <a:ahLst/>
              <a:cxnLst/>
              <a:rect l="l" t="t" r="r" b="b"/>
              <a:pathLst>
                <a:path w="23135" h="67354" extrusionOk="0">
                  <a:moveTo>
                    <a:pt x="17513" y="1"/>
                  </a:moveTo>
                  <a:cubicBezTo>
                    <a:pt x="17461" y="1"/>
                    <a:pt x="17406" y="5"/>
                    <a:pt x="17348" y="12"/>
                  </a:cubicBezTo>
                  <a:cubicBezTo>
                    <a:pt x="15955" y="191"/>
                    <a:pt x="14157" y="1977"/>
                    <a:pt x="8645" y="12430"/>
                  </a:cubicBezTo>
                  <a:cubicBezTo>
                    <a:pt x="3144" y="22896"/>
                    <a:pt x="4978" y="25979"/>
                    <a:pt x="4978" y="25979"/>
                  </a:cubicBezTo>
                  <a:cubicBezTo>
                    <a:pt x="2096" y="31611"/>
                    <a:pt x="4370" y="33885"/>
                    <a:pt x="4370" y="33885"/>
                  </a:cubicBezTo>
                  <a:cubicBezTo>
                    <a:pt x="1489" y="37981"/>
                    <a:pt x="1" y="47351"/>
                    <a:pt x="1132" y="49161"/>
                  </a:cubicBezTo>
                  <a:cubicBezTo>
                    <a:pt x="2275" y="50983"/>
                    <a:pt x="834" y="56709"/>
                    <a:pt x="1489" y="67354"/>
                  </a:cubicBezTo>
                  <a:lnTo>
                    <a:pt x="21480" y="66711"/>
                  </a:lnTo>
                  <a:cubicBezTo>
                    <a:pt x="22611" y="45899"/>
                    <a:pt x="20956" y="37433"/>
                    <a:pt x="20956" y="37433"/>
                  </a:cubicBezTo>
                  <a:cubicBezTo>
                    <a:pt x="23135" y="5072"/>
                    <a:pt x="18253" y="1881"/>
                    <a:pt x="18253" y="1881"/>
                  </a:cubicBezTo>
                  <a:cubicBezTo>
                    <a:pt x="18253" y="1881"/>
                    <a:pt x="18701" y="1"/>
                    <a:pt x="1751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8"/>
            <p:cNvSpPr/>
            <p:nvPr/>
          </p:nvSpPr>
          <p:spPr>
            <a:xfrm>
              <a:off x="7688113" y="1370304"/>
              <a:ext cx="699536" cy="2162400"/>
            </a:xfrm>
            <a:custGeom>
              <a:avLst/>
              <a:gdLst/>
              <a:ahLst/>
              <a:cxnLst/>
              <a:rect l="l" t="t" r="r" b="b"/>
              <a:pathLst>
                <a:path w="21789" h="67354" extrusionOk="0">
                  <a:moveTo>
                    <a:pt x="16167" y="1"/>
                  </a:moveTo>
                  <a:cubicBezTo>
                    <a:pt x="16115" y="1"/>
                    <a:pt x="16060" y="5"/>
                    <a:pt x="16002" y="12"/>
                  </a:cubicBezTo>
                  <a:cubicBezTo>
                    <a:pt x="15395" y="95"/>
                    <a:pt x="14704" y="476"/>
                    <a:pt x="13680" y="1738"/>
                  </a:cubicBezTo>
                  <a:cubicBezTo>
                    <a:pt x="11573" y="5275"/>
                    <a:pt x="11525" y="9847"/>
                    <a:pt x="10240" y="16288"/>
                  </a:cubicBezTo>
                  <a:cubicBezTo>
                    <a:pt x="8549" y="24789"/>
                    <a:pt x="6299" y="32016"/>
                    <a:pt x="2715" y="33457"/>
                  </a:cubicBezTo>
                  <a:cubicBezTo>
                    <a:pt x="2798" y="33611"/>
                    <a:pt x="2893" y="33754"/>
                    <a:pt x="3012" y="33897"/>
                  </a:cubicBezTo>
                  <a:cubicBezTo>
                    <a:pt x="2155" y="35112"/>
                    <a:pt x="1429" y="36790"/>
                    <a:pt x="846" y="38612"/>
                  </a:cubicBezTo>
                  <a:cubicBezTo>
                    <a:pt x="3749" y="33831"/>
                    <a:pt x="7024" y="30800"/>
                    <a:pt x="9489" y="30800"/>
                  </a:cubicBezTo>
                  <a:cubicBezTo>
                    <a:pt x="9885" y="30800"/>
                    <a:pt x="10260" y="30878"/>
                    <a:pt x="10609" y="31040"/>
                  </a:cubicBezTo>
                  <a:cubicBezTo>
                    <a:pt x="14002" y="32587"/>
                    <a:pt x="13680" y="41398"/>
                    <a:pt x="9906" y="50697"/>
                  </a:cubicBezTo>
                  <a:cubicBezTo>
                    <a:pt x="7120" y="57567"/>
                    <a:pt x="3215" y="62794"/>
                    <a:pt x="0" y="64425"/>
                  </a:cubicBezTo>
                  <a:cubicBezTo>
                    <a:pt x="24" y="65353"/>
                    <a:pt x="72" y="66330"/>
                    <a:pt x="131" y="67354"/>
                  </a:cubicBezTo>
                  <a:lnTo>
                    <a:pt x="20122" y="66723"/>
                  </a:lnTo>
                  <a:cubicBezTo>
                    <a:pt x="21265" y="45899"/>
                    <a:pt x="19610" y="37433"/>
                    <a:pt x="19610" y="37433"/>
                  </a:cubicBezTo>
                  <a:cubicBezTo>
                    <a:pt x="21789" y="5072"/>
                    <a:pt x="16907" y="1881"/>
                    <a:pt x="16907" y="1881"/>
                  </a:cubicBezTo>
                  <a:cubicBezTo>
                    <a:pt x="16907" y="1881"/>
                    <a:pt x="17355" y="1"/>
                    <a:pt x="16167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8"/>
            <p:cNvSpPr/>
            <p:nvPr/>
          </p:nvSpPr>
          <p:spPr>
            <a:xfrm>
              <a:off x="8045120" y="1535067"/>
              <a:ext cx="290903" cy="813380"/>
            </a:xfrm>
            <a:custGeom>
              <a:avLst/>
              <a:gdLst/>
              <a:ahLst/>
              <a:cxnLst/>
              <a:rect l="l" t="t" r="r" b="b"/>
              <a:pathLst>
                <a:path w="9061" h="25335" extrusionOk="0">
                  <a:moveTo>
                    <a:pt x="4602" y="1"/>
                  </a:moveTo>
                  <a:cubicBezTo>
                    <a:pt x="3748" y="1"/>
                    <a:pt x="2915" y="606"/>
                    <a:pt x="2275" y="2059"/>
                  </a:cubicBezTo>
                  <a:cubicBezTo>
                    <a:pt x="1" y="7191"/>
                    <a:pt x="1048" y="24824"/>
                    <a:pt x="5001" y="25312"/>
                  </a:cubicBezTo>
                  <a:cubicBezTo>
                    <a:pt x="5121" y="25327"/>
                    <a:pt x="5236" y="25335"/>
                    <a:pt x="5347" y="25335"/>
                  </a:cubicBezTo>
                  <a:cubicBezTo>
                    <a:pt x="8887" y="25335"/>
                    <a:pt x="7850" y="17666"/>
                    <a:pt x="8728" y="7691"/>
                  </a:cubicBezTo>
                  <a:cubicBezTo>
                    <a:pt x="9061" y="3876"/>
                    <a:pt x="6763" y="1"/>
                    <a:pt x="460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8"/>
            <p:cNvSpPr/>
            <p:nvPr/>
          </p:nvSpPr>
          <p:spPr>
            <a:xfrm>
              <a:off x="8120053" y="1650870"/>
              <a:ext cx="230482" cy="448057"/>
            </a:xfrm>
            <a:custGeom>
              <a:avLst/>
              <a:gdLst/>
              <a:ahLst/>
              <a:cxnLst/>
              <a:rect l="l" t="t" r="r" b="b"/>
              <a:pathLst>
                <a:path w="7179" h="13956" extrusionOk="0">
                  <a:moveTo>
                    <a:pt x="3841" y="1"/>
                  </a:moveTo>
                  <a:cubicBezTo>
                    <a:pt x="2934" y="1"/>
                    <a:pt x="2008" y="535"/>
                    <a:pt x="1441" y="1762"/>
                  </a:cubicBezTo>
                  <a:cubicBezTo>
                    <a:pt x="0" y="4882"/>
                    <a:pt x="1584" y="13645"/>
                    <a:pt x="4417" y="13942"/>
                  </a:cubicBezTo>
                  <a:cubicBezTo>
                    <a:pt x="4501" y="13951"/>
                    <a:pt x="4582" y="13956"/>
                    <a:pt x="4659" y="13956"/>
                  </a:cubicBezTo>
                  <a:cubicBezTo>
                    <a:pt x="7178" y="13956"/>
                    <a:pt x="6201" y="9292"/>
                    <a:pt x="6501" y="3227"/>
                  </a:cubicBezTo>
                  <a:cubicBezTo>
                    <a:pt x="6588" y="1270"/>
                    <a:pt x="5238" y="1"/>
                    <a:pt x="3841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8"/>
            <p:cNvSpPr/>
            <p:nvPr/>
          </p:nvSpPr>
          <p:spPr>
            <a:xfrm>
              <a:off x="8088334" y="1432202"/>
              <a:ext cx="489409" cy="479456"/>
            </a:xfrm>
            <a:custGeom>
              <a:avLst/>
              <a:gdLst/>
              <a:ahLst/>
              <a:cxnLst/>
              <a:rect l="l" t="t" r="r" b="b"/>
              <a:pathLst>
                <a:path w="15244" h="14934" extrusionOk="0">
                  <a:moveTo>
                    <a:pt x="4489" y="1"/>
                  </a:moveTo>
                  <a:cubicBezTo>
                    <a:pt x="4489" y="1"/>
                    <a:pt x="0" y="1287"/>
                    <a:pt x="560" y="10955"/>
                  </a:cubicBezTo>
                  <a:cubicBezTo>
                    <a:pt x="560" y="10955"/>
                    <a:pt x="6513" y="11550"/>
                    <a:pt x="9358" y="13741"/>
                  </a:cubicBezTo>
                  <a:cubicBezTo>
                    <a:pt x="10446" y="14577"/>
                    <a:pt x="11818" y="14933"/>
                    <a:pt x="12958" y="14933"/>
                  </a:cubicBezTo>
                  <a:cubicBezTo>
                    <a:pt x="14251" y="14933"/>
                    <a:pt x="15244" y="14475"/>
                    <a:pt x="15180" y="13741"/>
                  </a:cubicBezTo>
                  <a:cubicBezTo>
                    <a:pt x="14573" y="6740"/>
                    <a:pt x="4489" y="1"/>
                    <a:pt x="448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8"/>
            <p:cNvSpPr/>
            <p:nvPr/>
          </p:nvSpPr>
          <p:spPr>
            <a:xfrm>
              <a:off x="8088334" y="1432202"/>
              <a:ext cx="489409" cy="479456"/>
            </a:xfrm>
            <a:custGeom>
              <a:avLst/>
              <a:gdLst/>
              <a:ahLst/>
              <a:cxnLst/>
              <a:rect l="l" t="t" r="r" b="b"/>
              <a:pathLst>
                <a:path w="15244" h="14934" extrusionOk="0">
                  <a:moveTo>
                    <a:pt x="4489" y="1"/>
                  </a:moveTo>
                  <a:cubicBezTo>
                    <a:pt x="4489" y="1"/>
                    <a:pt x="0" y="1287"/>
                    <a:pt x="560" y="10955"/>
                  </a:cubicBezTo>
                  <a:cubicBezTo>
                    <a:pt x="560" y="10955"/>
                    <a:pt x="6513" y="11550"/>
                    <a:pt x="9358" y="13741"/>
                  </a:cubicBezTo>
                  <a:cubicBezTo>
                    <a:pt x="10446" y="14577"/>
                    <a:pt x="11818" y="14933"/>
                    <a:pt x="12958" y="14933"/>
                  </a:cubicBezTo>
                  <a:cubicBezTo>
                    <a:pt x="14251" y="14933"/>
                    <a:pt x="15244" y="14475"/>
                    <a:pt x="15180" y="13741"/>
                  </a:cubicBezTo>
                  <a:cubicBezTo>
                    <a:pt x="14573" y="6740"/>
                    <a:pt x="4489" y="1"/>
                    <a:pt x="4489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8"/>
            <p:cNvSpPr/>
            <p:nvPr/>
          </p:nvSpPr>
          <p:spPr>
            <a:xfrm>
              <a:off x="8125030" y="1435285"/>
              <a:ext cx="397492" cy="407541"/>
            </a:xfrm>
            <a:custGeom>
              <a:avLst/>
              <a:gdLst/>
              <a:ahLst/>
              <a:cxnLst/>
              <a:rect l="l" t="t" r="r" b="b"/>
              <a:pathLst>
                <a:path w="12381" h="12694" extrusionOk="0">
                  <a:moveTo>
                    <a:pt x="3155" y="0"/>
                  </a:moveTo>
                  <a:cubicBezTo>
                    <a:pt x="3155" y="0"/>
                    <a:pt x="0" y="893"/>
                    <a:pt x="405" y="7882"/>
                  </a:cubicBezTo>
                  <a:cubicBezTo>
                    <a:pt x="405" y="7882"/>
                    <a:pt x="4822" y="8489"/>
                    <a:pt x="7060" y="10287"/>
                  </a:cubicBezTo>
                  <a:cubicBezTo>
                    <a:pt x="8511" y="11455"/>
                    <a:pt x="10906" y="12693"/>
                    <a:pt x="11903" y="12693"/>
                  </a:cubicBezTo>
                  <a:cubicBezTo>
                    <a:pt x="12207" y="12693"/>
                    <a:pt x="12381" y="12578"/>
                    <a:pt x="12359" y="12311"/>
                  </a:cubicBezTo>
                  <a:cubicBezTo>
                    <a:pt x="11847" y="5513"/>
                    <a:pt x="3155" y="0"/>
                    <a:pt x="315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8"/>
            <p:cNvSpPr/>
            <p:nvPr/>
          </p:nvSpPr>
          <p:spPr>
            <a:xfrm>
              <a:off x="8202595" y="1783495"/>
              <a:ext cx="393607" cy="390300"/>
            </a:xfrm>
            <a:custGeom>
              <a:avLst/>
              <a:gdLst/>
              <a:ahLst/>
              <a:cxnLst/>
              <a:rect l="l" t="t" r="r" b="b"/>
              <a:pathLst>
                <a:path w="12260" h="12157" extrusionOk="0">
                  <a:moveTo>
                    <a:pt x="6812" y="1"/>
                  </a:moveTo>
                  <a:cubicBezTo>
                    <a:pt x="6812" y="1"/>
                    <a:pt x="6811" y="1"/>
                    <a:pt x="6811" y="1"/>
                  </a:cubicBezTo>
                  <a:cubicBezTo>
                    <a:pt x="6811" y="1"/>
                    <a:pt x="3097" y="3263"/>
                    <a:pt x="1" y="11859"/>
                  </a:cubicBezTo>
                  <a:lnTo>
                    <a:pt x="191" y="12157"/>
                  </a:lnTo>
                  <a:cubicBezTo>
                    <a:pt x="191" y="12157"/>
                    <a:pt x="10883" y="6501"/>
                    <a:pt x="11574" y="3251"/>
                  </a:cubicBezTo>
                  <a:cubicBezTo>
                    <a:pt x="12259" y="12"/>
                    <a:pt x="6890" y="1"/>
                    <a:pt x="6812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8"/>
            <p:cNvSpPr/>
            <p:nvPr/>
          </p:nvSpPr>
          <p:spPr>
            <a:xfrm>
              <a:off x="8204907" y="1755082"/>
              <a:ext cx="325705" cy="406867"/>
            </a:xfrm>
            <a:custGeom>
              <a:avLst/>
              <a:gdLst/>
              <a:ahLst/>
              <a:cxnLst/>
              <a:rect l="l" t="t" r="r" b="b"/>
              <a:pathLst>
                <a:path w="10145" h="12673" extrusionOk="0">
                  <a:moveTo>
                    <a:pt x="7895" y="0"/>
                  </a:moveTo>
                  <a:cubicBezTo>
                    <a:pt x="7215" y="0"/>
                    <a:pt x="6656" y="326"/>
                    <a:pt x="6656" y="326"/>
                  </a:cubicBezTo>
                  <a:cubicBezTo>
                    <a:pt x="6656" y="326"/>
                    <a:pt x="3775" y="2172"/>
                    <a:pt x="0" y="12423"/>
                  </a:cubicBezTo>
                  <a:lnTo>
                    <a:pt x="191" y="12673"/>
                  </a:lnTo>
                  <a:cubicBezTo>
                    <a:pt x="191" y="12673"/>
                    <a:pt x="9716" y="6398"/>
                    <a:pt x="10145" y="2731"/>
                  </a:cubicBezTo>
                  <a:cubicBezTo>
                    <a:pt x="9763" y="499"/>
                    <a:pt x="8736" y="0"/>
                    <a:pt x="7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8"/>
            <p:cNvSpPr/>
            <p:nvPr/>
          </p:nvSpPr>
          <p:spPr>
            <a:xfrm>
              <a:off x="7906363" y="2486081"/>
              <a:ext cx="421282" cy="878104"/>
            </a:xfrm>
            <a:custGeom>
              <a:avLst/>
              <a:gdLst/>
              <a:ahLst/>
              <a:cxnLst/>
              <a:rect l="l" t="t" r="r" b="b"/>
              <a:pathLst>
                <a:path w="13122" h="27351" extrusionOk="0">
                  <a:moveTo>
                    <a:pt x="12978" y="0"/>
                  </a:moveTo>
                  <a:cubicBezTo>
                    <a:pt x="7406" y="8692"/>
                    <a:pt x="1" y="26742"/>
                    <a:pt x="3823" y="27337"/>
                  </a:cubicBezTo>
                  <a:cubicBezTo>
                    <a:pt x="3878" y="27346"/>
                    <a:pt x="3933" y="27350"/>
                    <a:pt x="3989" y="27350"/>
                  </a:cubicBezTo>
                  <a:cubicBezTo>
                    <a:pt x="7254" y="27350"/>
                    <a:pt x="10475" y="12363"/>
                    <a:pt x="13121" y="4906"/>
                  </a:cubicBezTo>
                  <a:cubicBezTo>
                    <a:pt x="12955" y="3394"/>
                    <a:pt x="12812" y="2679"/>
                    <a:pt x="12812" y="2679"/>
                  </a:cubicBezTo>
                  <a:cubicBezTo>
                    <a:pt x="12871" y="1762"/>
                    <a:pt x="12931" y="869"/>
                    <a:pt x="12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8"/>
            <p:cNvSpPr/>
            <p:nvPr/>
          </p:nvSpPr>
          <p:spPr>
            <a:xfrm>
              <a:off x="7753479" y="3023198"/>
              <a:ext cx="576734" cy="506456"/>
            </a:xfrm>
            <a:custGeom>
              <a:avLst/>
              <a:gdLst/>
              <a:ahLst/>
              <a:cxnLst/>
              <a:rect l="l" t="t" r="r" b="b"/>
              <a:pathLst>
                <a:path w="17964" h="15775" extrusionOk="0">
                  <a:moveTo>
                    <a:pt x="17709" y="1"/>
                  </a:moveTo>
                  <a:cubicBezTo>
                    <a:pt x="16968" y="1"/>
                    <a:pt x="13936" y="9370"/>
                    <a:pt x="12156" y="11619"/>
                  </a:cubicBezTo>
                  <a:cubicBezTo>
                    <a:pt x="11203" y="12835"/>
                    <a:pt x="9791" y="13424"/>
                    <a:pt x="8534" y="13424"/>
                  </a:cubicBezTo>
                  <a:cubicBezTo>
                    <a:pt x="6652" y="13424"/>
                    <a:pt x="5118" y="12103"/>
                    <a:pt x="5989" y="9583"/>
                  </a:cubicBezTo>
                  <a:cubicBezTo>
                    <a:pt x="6324" y="8619"/>
                    <a:pt x="6345" y="8134"/>
                    <a:pt x="6075" y="8134"/>
                  </a:cubicBezTo>
                  <a:cubicBezTo>
                    <a:pt x="5462" y="8134"/>
                    <a:pt x="3348" y="10635"/>
                    <a:pt x="0" y="15703"/>
                  </a:cubicBezTo>
                  <a:lnTo>
                    <a:pt x="988" y="15774"/>
                  </a:lnTo>
                  <a:lnTo>
                    <a:pt x="16788" y="15274"/>
                  </a:lnTo>
                  <a:cubicBezTo>
                    <a:pt x="16597" y="13560"/>
                    <a:pt x="16586" y="10262"/>
                    <a:pt x="17514" y="4011"/>
                  </a:cubicBezTo>
                  <a:cubicBezTo>
                    <a:pt x="17947" y="1113"/>
                    <a:pt x="17964" y="1"/>
                    <a:pt x="1770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8"/>
            <p:cNvSpPr/>
            <p:nvPr/>
          </p:nvSpPr>
          <p:spPr>
            <a:xfrm>
              <a:off x="7986272" y="2484925"/>
              <a:ext cx="2697" cy="4238"/>
            </a:xfrm>
            <a:custGeom>
              <a:avLst/>
              <a:gdLst/>
              <a:ahLst/>
              <a:cxnLst/>
              <a:rect l="l" t="t" r="r" b="b"/>
              <a:pathLst>
                <a:path w="84" h="132" extrusionOk="0">
                  <a:moveTo>
                    <a:pt x="0" y="132"/>
                  </a:moveTo>
                  <a:lnTo>
                    <a:pt x="8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8"/>
            <p:cNvSpPr/>
            <p:nvPr/>
          </p:nvSpPr>
          <p:spPr>
            <a:xfrm>
              <a:off x="7672445" y="2489131"/>
              <a:ext cx="313858" cy="562704"/>
            </a:xfrm>
            <a:custGeom>
              <a:avLst/>
              <a:gdLst/>
              <a:ahLst/>
              <a:cxnLst/>
              <a:rect l="l" t="t" r="r" b="b"/>
              <a:pathLst>
                <a:path w="9776" h="17527" extrusionOk="0">
                  <a:moveTo>
                    <a:pt x="9775" y="1"/>
                  </a:moveTo>
                  <a:cubicBezTo>
                    <a:pt x="6822" y="4704"/>
                    <a:pt x="3560" y="9204"/>
                    <a:pt x="0" y="13467"/>
                  </a:cubicBezTo>
                  <a:cubicBezTo>
                    <a:pt x="36" y="13764"/>
                    <a:pt x="131" y="14050"/>
                    <a:pt x="274" y="14324"/>
                  </a:cubicBezTo>
                  <a:cubicBezTo>
                    <a:pt x="655" y="14931"/>
                    <a:pt x="750" y="15991"/>
                    <a:pt x="726" y="17527"/>
                  </a:cubicBezTo>
                  <a:cubicBezTo>
                    <a:pt x="3512" y="10419"/>
                    <a:pt x="9061" y="1179"/>
                    <a:pt x="9775" y="1"/>
                  </a:cubicBez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8"/>
            <p:cNvSpPr/>
            <p:nvPr/>
          </p:nvSpPr>
          <p:spPr>
            <a:xfrm>
              <a:off x="8056036" y="1067393"/>
              <a:ext cx="60101" cy="132754"/>
            </a:xfrm>
            <a:custGeom>
              <a:avLst/>
              <a:gdLst/>
              <a:ahLst/>
              <a:cxnLst/>
              <a:rect l="l" t="t" r="r" b="b"/>
              <a:pathLst>
                <a:path w="1872" h="4135" extrusionOk="0">
                  <a:moveTo>
                    <a:pt x="1525" y="0"/>
                  </a:moveTo>
                  <a:cubicBezTo>
                    <a:pt x="1159" y="0"/>
                    <a:pt x="562" y="835"/>
                    <a:pt x="65" y="2303"/>
                  </a:cubicBezTo>
                  <a:cubicBezTo>
                    <a:pt x="65" y="2303"/>
                    <a:pt x="30" y="2958"/>
                    <a:pt x="6" y="3911"/>
                  </a:cubicBezTo>
                  <a:cubicBezTo>
                    <a:pt x="0" y="4066"/>
                    <a:pt x="43" y="4135"/>
                    <a:pt x="120" y="4135"/>
                  </a:cubicBezTo>
                  <a:cubicBezTo>
                    <a:pt x="521" y="4135"/>
                    <a:pt x="1833" y="2255"/>
                    <a:pt x="1863" y="886"/>
                  </a:cubicBezTo>
                  <a:cubicBezTo>
                    <a:pt x="1872" y="282"/>
                    <a:pt x="1738" y="0"/>
                    <a:pt x="152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8"/>
            <p:cNvSpPr/>
            <p:nvPr/>
          </p:nvSpPr>
          <p:spPr>
            <a:xfrm>
              <a:off x="8066855" y="1107749"/>
              <a:ext cx="27353" cy="60101"/>
            </a:xfrm>
            <a:custGeom>
              <a:avLst/>
              <a:gdLst/>
              <a:ahLst/>
              <a:cxnLst/>
              <a:rect l="l" t="t" r="r" b="b"/>
              <a:pathLst>
                <a:path w="852" h="1872" extrusionOk="0">
                  <a:moveTo>
                    <a:pt x="694" y="1"/>
                  </a:moveTo>
                  <a:cubicBezTo>
                    <a:pt x="526" y="1"/>
                    <a:pt x="252" y="382"/>
                    <a:pt x="26" y="1046"/>
                  </a:cubicBezTo>
                  <a:cubicBezTo>
                    <a:pt x="26" y="1046"/>
                    <a:pt x="14" y="1332"/>
                    <a:pt x="2" y="1773"/>
                  </a:cubicBezTo>
                  <a:cubicBezTo>
                    <a:pt x="0" y="1841"/>
                    <a:pt x="20" y="1871"/>
                    <a:pt x="54" y="1871"/>
                  </a:cubicBezTo>
                  <a:cubicBezTo>
                    <a:pt x="236" y="1871"/>
                    <a:pt x="828" y="1024"/>
                    <a:pt x="848" y="403"/>
                  </a:cubicBezTo>
                  <a:cubicBezTo>
                    <a:pt x="852" y="128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8"/>
            <p:cNvSpPr/>
            <p:nvPr/>
          </p:nvSpPr>
          <p:spPr>
            <a:xfrm>
              <a:off x="7972724" y="882051"/>
              <a:ext cx="163800" cy="279956"/>
            </a:xfrm>
            <a:custGeom>
              <a:avLst/>
              <a:gdLst/>
              <a:ahLst/>
              <a:cxnLst/>
              <a:rect l="l" t="t" r="r" b="b"/>
              <a:pathLst>
                <a:path w="5102" h="8720" extrusionOk="0">
                  <a:moveTo>
                    <a:pt x="2143" y="1"/>
                  </a:moveTo>
                  <a:cubicBezTo>
                    <a:pt x="1949" y="1"/>
                    <a:pt x="1730" y="37"/>
                    <a:pt x="1482" y="123"/>
                  </a:cubicBezTo>
                  <a:cubicBezTo>
                    <a:pt x="1" y="624"/>
                    <a:pt x="667" y="2256"/>
                    <a:pt x="1433" y="2256"/>
                  </a:cubicBezTo>
                  <a:cubicBezTo>
                    <a:pt x="1449" y="2256"/>
                    <a:pt x="1465" y="2256"/>
                    <a:pt x="1482" y="2254"/>
                  </a:cubicBezTo>
                  <a:cubicBezTo>
                    <a:pt x="1512" y="2252"/>
                    <a:pt x="1542" y="2251"/>
                    <a:pt x="1571" y="2251"/>
                  </a:cubicBezTo>
                  <a:cubicBezTo>
                    <a:pt x="2293" y="2251"/>
                    <a:pt x="2597" y="2949"/>
                    <a:pt x="2208" y="3933"/>
                  </a:cubicBezTo>
                  <a:cubicBezTo>
                    <a:pt x="1970" y="4552"/>
                    <a:pt x="1994" y="5243"/>
                    <a:pt x="2268" y="5850"/>
                  </a:cubicBezTo>
                  <a:cubicBezTo>
                    <a:pt x="1875" y="6838"/>
                    <a:pt x="2565" y="8719"/>
                    <a:pt x="2565" y="8719"/>
                  </a:cubicBezTo>
                  <a:cubicBezTo>
                    <a:pt x="2565" y="8719"/>
                    <a:pt x="2577" y="6386"/>
                    <a:pt x="3911" y="5445"/>
                  </a:cubicBezTo>
                  <a:cubicBezTo>
                    <a:pt x="5101" y="4612"/>
                    <a:pt x="3899" y="3588"/>
                    <a:pt x="3899" y="3588"/>
                  </a:cubicBezTo>
                  <a:lnTo>
                    <a:pt x="3899" y="3588"/>
                  </a:lnTo>
                  <a:cubicBezTo>
                    <a:pt x="3899" y="3588"/>
                    <a:pt x="3899" y="3588"/>
                    <a:pt x="3900" y="3588"/>
                  </a:cubicBezTo>
                  <a:cubicBezTo>
                    <a:pt x="3923" y="3588"/>
                    <a:pt x="4281" y="3565"/>
                    <a:pt x="4327" y="2195"/>
                  </a:cubicBezTo>
                  <a:cubicBezTo>
                    <a:pt x="4376" y="1032"/>
                    <a:pt x="3743" y="928"/>
                    <a:pt x="3515" y="928"/>
                  </a:cubicBezTo>
                  <a:cubicBezTo>
                    <a:pt x="3465" y="928"/>
                    <a:pt x="3434" y="933"/>
                    <a:pt x="3434" y="933"/>
                  </a:cubicBezTo>
                  <a:cubicBezTo>
                    <a:pt x="3434" y="933"/>
                    <a:pt x="3127" y="1"/>
                    <a:pt x="2143" y="1"/>
                  </a:cubicBez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8"/>
            <p:cNvSpPr/>
            <p:nvPr/>
          </p:nvSpPr>
          <p:spPr>
            <a:xfrm>
              <a:off x="7973269" y="870269"/>
              <a:ext cx="49731" cy="33357"/>
            </a:xfrm>
            <a:custGeom>
              <a:avLst/>
              <a:gdLst/>
              <a:ahLst/>
              <a:cxnLst/>
              <a:rect l="l" t="t" r="r" b="b"/>
              <a:pathLst>
                <a:path w="1549" h="1039" extrusionOk="0">
                  <a:moveTo>
                    <a:pt x="962" y="0"/>
                  </a:moveTo>
                  <a:cubicBezTo>
                    <a:pt x="874" y="0"/>
                    <a:pt x="777" y="11"/>
                    <a:pt x="667" y="37"/>
                  </a:cubicBezTo>
                  <a:cubicBezTo>
                    <a:pt x="0" y="204"/>
                    <a:pt x="107" y="776"/>
                    <a:pt x="393" y="978"/>
                  </a:cubicBezTo>
                  <a:cubicBezTo>
                    <a:pt x="488" y="1002"/>
                    <a:pt x="584" y="1026"/>
                    <a:pt x="691" y="1038"/>
                  </a:cubicBezTo>
                  <a:cubicBezTo>
                    <a:pt x="708" y="1038"/>
                    <a:pt x="726" y="1039"/>
                    <a:pt x="743" y="1039"/>
                  </a:cubicBezTo>
                  <a:cubicBezTo>
                    <a:pt x="1172" y="1039"/>
                    <a:pt x="1525" y="761"/>
                    <a:pt x="1548" y="407"/>
                  </a:cubicBezTo>
                  <a:cubicBezTo>
                    <a:pt x="1548" y="347"/>
                    <a:pt x="1536" y="287"/>
                    <a:pt x="1524" y="228"/>
                  </a:cubicBezTo>
                  <a:cubicBezTo>
                    <a:pt x="1407" y="111"/>
                    <a:pt x="1235" y="0"/>
                    <a:pt x="96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8"/>
            <p:cNvSpPr/>
            <p:nvPr/>
          </p:nvSpPr>
          <p:spPr>
            <a:xfrm>
              <a:off x="7935803" y="876433"/>
              <a:ext cx="61963" cy="35669"/>
            </a:xfrm>
            <a:custGeom>
              <a:avLst/>
              <a:gdLst/>
              <a:ahLst/>
              <a:cxnLst/>
              <a:rect l="l" t="t" r="r" b="b"/>
              <a:pathLst>
                <a:path w="1930" h="1111" extrusionOk="0">
                  <a:moveTo>
                    <a:pt x="1173" y="1"/>
                  </a:moveTo>
                  <a:cubicBezTo>
                    <a:pt x="1067" y="1"/>
                    <a:pt x="951" y="11"/>
                    <a:pt x="822" y="36"/>
                  </a:cubicBezTo>
                  <a:cubicBezTo>
                    <a:pt x="0" y="203"/>
                    <a:pt x="131" y="822"/>
                    <a:pt x="500" y="1036"/>
                  </a:cubicBezTo>
                  <a:cubicBezTo>
                    <a:pt x="608" y="1072"/>
                    <a:pt x="739" y="1096"/>
                    <a:pt x="858" y="1108"/>
                  </a:cubicBezTo>
                  <a:cubicBezTo>
                    <a:pt x="889" y="1109"/>
                    <a:pt x="920" y="1110"/>
                    <a:pt x="950" y="1110"/>
                  </a:cubicBezTo>
                  <a:cubicBezTo>
                    <a:pt x="1480" y="1110"/>
                    <a:pt x="1906" y="823"/>
                    <a:pt x="1917" y="441"/>
                  </a:cubicBezTo>
                  <a:cubicBezTo>
                    <a:pt x="1929" y="369"/>
                    <a:pt x="1917" y="310"/>
                    <a:pt x="1894" y="250"/>
                  </a:cubicBezTo>
                  <a:cubicBezTo>
                    <a:pt x="1756" y="122"/>
                    <a:pt x="1527" y="1"/>
                    <a:pt x="1173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8"/>
            <p:cNvSpPr/>
            <p:nvPr/>
          </p:nvSpPr>
          <p:spPr>
            <a:xfrm>
              <a:off x="7953011" y="873608"/>
              <a:ext cx="43213" cy="24689"/>
            </a:xfrm>
            <a:custGeom>
              <a:avLst/>
              <a:gdLst/>
              <a:ahLst/>
              <a:cxnLst/>
              <a:rect l="l" t="t" r="r" b="b"/>
              <a:pathLst>
                <a:path w="1346" h="769" extrusionOk="0">
                  <a:moveTo>
                    <a:pt x="829" y="1"/>
                  </a:moveTo>
                  <a:cubicBezTo>
                    <a:pt x="755" y="1"/>
                    <a:pt x="673" y="9"/>
                    <a:pt x="584" y="29"/>
                  </a:cubicBezTo>
                  <a:cubicBezTo>
                    <a:pt x="0" y="136"/>
                    <a:pt x="95" y="564"/>
                    <a:pt x="345" y="719"/>
                  </a:cubicBezTo>
                  <a:cubicBezTo>
                    <a:pt x="429" y="743"/>
                    <a:pt x="512" y="767"/>
                    <a:pt x="607" y="767"/>
                  </a:cubicBezTo>
                  <a:cubicBezTo>
                    <a:pt x="628" y="768"/>
                    <a:pt x="649" y="769"/>
                    <a:pt x="670" y="769"/>
                  </a:cubicBezTo>
                  <a:cubicBezTo>
                    <a:pt x="1035" y="769"/>
                    <a:pt x="1334" y="573"/>
                    <a:pt x="1346" y="303"/>
                  </a:cubicBezTo>
                  <a:cubicBezTo>
                    <a:pt x="1346" y="267"/>
                    <a:pt x="1334" y="219"/>
                    <a:pt x="1322" y="172"/>
                  </a:cubicBezTo>
                  <a:cubicBezTo>
                    <a:pt x="1231" y="90"/>
                    <a:pt x="1070" y="1"/>
                    <a:pt x="82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8"/>
            <p:cNvSpPr/>
            <p:nvPr/>
          </p:nvSpPr>
          <p:spPr>
            <a:xfrm>
              <a:off x="7980525" y="884844"/>
              <a:ext cx="88321" cy="64338"/>
            </a:xfrm>
            <a:custGeom>
              <a:avLst/>
              <a:gdLst/>
              <a:ahLst/>
              <a:cxnLst/>
              <a:rect l="l" t="t" r="r" b="b"/>
              <a:pathLst>
                <a:path w="2751" h="2004" extrusionOk="0">
                  <a:moveTo>
                    <a:pt x="1739" y="0"/>
                  </a:moveTo>
                  <a:cubicBezTo>
                    <a:pt x="1574" y="0"/>
                    <a:pt x="1388" y="25"/>
                    <a:pt x="1179" y="84"/>
                  </a:cubicBezTo>
                  <a:cubicBezTo>
                    <a:pt x="0" y="393"/>
                    <a:pt x="179" y="1500"/>
                    <a:pt x="691" y="1893"/>
                  </a:cubicBezTo>
                  <a:cubicBezTo>
                    <a:pt x="858" y="1953"/>
                    <a:pt x="1024" y="2000"/>
                    <a:pt x="1203" y="2000"/>
                  </a:cubicBezTo>
                  <a:cubicBezTo>
                    <a:pt x="1236" y="2002"/>
                    <a:pt x="1269" y="2003"/>
                    <a:pt x="1302" y="2003"/>
                  </a:cubicBezTo>
                  <a:cubicBezTo>
                    <a:pt x="2079" y="2003"/>
                    <a:pt x="2705" y="1471"/>
                    <a:pt x="2751" y="786"/>
                  </a:cubicBezTo>
                  <a:cubicBezTo>
                    <a:pt x="2751" y="667"/>
                    <a:pt x="2739" y="548"/>
                    <a:pt x="2703" y="429"/>
                  </a:cubicBezTo>
                  <a:cubicBezTo>
                    <a:pt x="2518" y="208"/>
                    <a:pt x="2214" y="0"/>
                    <a:pt x="173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8"/>
            <p:cNvSpPr/>
            <p:nvPr/>
          </p:nvSpPr>
          <p:spPr>
            <a:xfrm>
              <a:off x="7645285" y="1375248"/>
              <a:ext cx="690001" cy="2157841"/>
            </a:xfrm>
            <a:custGeom>
              <a:avLst/>
              <a:gdLst/>
              <a:ahLst/>
              <a:cxnLst/>
              <a:rect l="l" t="t" r="r" b="b"/>
              <a:pathLst>
                <a:path w="21492" h="67212" extrusionOk="0">
                  <a:moveTo>
                    <a:pt x="16860" y="1"/>
                  </a:moveTo>
                  <a:lnTo>
                    <a:pt x="16860" y="1"/>
                  </a:lnTo>
                  <a:cubicBezTo>
                    <a:pt x="15503" y="549"/>
                    <a:pt x="13538" y="2977"/>
                    <a:pt x="8645" y="12288"/>
                  </a:cubicBezTo>
                  <a:cubicBezTo>
                    <a:pt x="3132" y="22742"/>
                    <a:pt x="4977" y="25825"/>
                    <a:pt x="4977" y="25825"/>
                  </a:cubicBezTo>
                  <a:cubicBezTo>
                    <a:pt x="2096" y="31469"/>
                    <a:pt x="4358" y="33743"/>
                    <a:pt x="4358" y="33743"/>
                  </a:cubicBezTo>
                  <a:cubicBezTo>
                    <a:pt x="1477" y="37839"/>
                    <a:pt x="1" y="47197"/>
                    <a:pt x="1132" y="49019"/>
                  </a:cubicBezTo>
                  <a:cubicBezTo>
                    <a:pt x="2263" y="50840"/>
                    <a:pt x="822" y="56567"/>
                    <a:pt x="1477" y="67211"/>
                  </a:cubicBezTo>
                  <a:lnTo>
                    <a:pt x="21480" y="66569"/>
                  </a:lnTo>
                  <a:cubicBezTo>
                    <a:pt x="21480" y="66497"/>
                    <a:pt x="21480" y="66426"/>
                    <a:pt x="21491" y="66354"/>
                  </a:cubicBezTo>
                  <a:lnTo>
                    <a:pt x="21491" y="66354"/>
                  </a:lnTo>
                  <a:lnTo>
                    <a:pt x="1918" y="66973"/>
                  </a:lnTo>
                  <a:cubicBezTo>
                    <a:pt x="1251" y="56329"/>
                    <a:pt x="2691" y="50602"/>
                    <a:pt x="1560" y="48781"/>
                  </a:cubicBezTo>
                  <a:cubicBezTo>
                    <a:pt x="429" y="46959"/>
                    <a:pt x="1918" y="37601"/>
                    <a:pt x="4787" y="33505"/>
                  </a:cubicBezTo>
                  <a:cubicBezTo>
                    <a:pt x="4787" y="33505"/>
                    <a:pt x="3215" y="31386"/>
                    <a:pt x="6097" y="25742"/>
                  </a:cubicBezTo>
                  <a:cubicBezTo>
                    <a:pt x="6097" y="25742"/>
                    <a:pt x="3573" y="22504"/>
                    <a:pt x="9073" y="12050"/>
                  </a:cubicBezTo>
                  <a:cubicBezTo>
                    <a:pt x="13479" y="3692"/>
                    <a:pt x="15515" y="882"/>
                    <a:pt x="16860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8"/>
            <p:cNvSpPr/>
            <p:nvPr/>
          </p:nvSpPr>
          <p:spPr>
            <a:xfrm>
              <a:off x="8138096" y="2139251"/>
              <a:ext cx="100585" cy="188810"/>
            </a:xfrm>
            <a:custGeom>
              <a:avLst/>
              <a:gdLst/>
              <a:ahLst/>
              <a:cxnLst/>
              <a:rect l="l" t="t" r="r" b="b"/>
              <a:pathLst>
                <a:path w="3133" h="5881" extrusionOk="0">
                  <a:moveTo>
                    <a:pt x="3043" y="0"/>
                  </a:moveTo>
                  <a:cubicBezTo>
                    <a:pt x="2837" y="0"/>
                    <a:pt x="2165" y="373"/>
                    <a:pt x="2165" y="373"/>
                  </a:cubicBezTo>
                  <a:cubicBezTo>
                    <a:pt x="998" y="897"/>
                    <a:pt x="57" y="1981"/>
                    <a:pt x="272" y="2755"/>
                  </a:cubicBezTo>
                  <a:cubicBezTo>
                    <a:pt x="276" y="2769"/>
                    <a:pt x="284" y="2776"/>
                    <a:pt x="295" y="2776"/>
                  </a:cubicBezTo>
                  <a:cubicBezTo>
                    <a:pt x="432" y="2776"/>
                    <a:pt x="1074" y="1774"/>
                    <a:pt x="1410" y="1774"/>
                  </a:cubicBezTo>
                  <a:cubicBezTo>
                    <a:pt x="1453" y="1774"/>
                    <a:pt x="1491" y="1790"/>
                    <a:pt x="1522" y="1826"/>
                  </a:cubicBezTo>
                  <a:cubicBezTo>
                    <a:pt x="1808" y="2171"/>
                    <a:pt x="593" y="4398"/>
                    <a:pt x="176" y="4862"/>
                  </a:cubicBezTo>
                  <a:cubicBezTo>
                    <a:pt x="0" y="5064"/>
                    <a:pt x="38" y="5244"/>
                    <a:pt x="202" y="5244"/>
                  </a:cubicBezTo>
                  <a:cubicBezTo>
                    <a:pt x="415" y="5244"/>
                    <a:pt x="840" y="4941"/>
                    <a:pt x="1284" y="3993"/>
                  </a:cubicBezTo>
                  <a:cubicBezTo>
                    <a:pt x="1376" y="3798"/>
                    <a:pt x="1445" y="3729"/>
                    <a:pt x="1494" y="3729"/>
                  </a:cubicBezTo>
                  <a:cubicBezTo>
                    <a:pt x="1553" y="3729"/>
                    <a:pt x="1581" y="3829"/>
                    <a:pt x="1581" y="3933"/>
                  </a:cubicBezTo>
                  <a:cubicBezTo>
                    <a:pt x="1581" y="4112"/>
                    <a:pt x="474" y="5422"/>
                    <a:pt x="653" y="5696"/>
                  </a:cubicBezTo>
                  <a:cubicBezTo>
                    <a:pt x="672" y="5724"/>
                    <a:pt x="696" y="5738"/>
                    <a:pt x="724" y="5738"/>
                  </a:cubicBezTo>
                  <a:cubicBezTo>
                    <a:pt x="968" y="5738"/>
                    <a:pt x="1539" y="4767"/>
                    <a:pt x="1986" y="3957"/>
                  </a:cubicBezTo>
                  <a:cubicBezTo>
                    <a:pt x="2024" y="3901"/>
                    <a:pt x="2073" y="3867"/>
                    <a:pt x="2111" y="3867"/>
                  </a:cubicBezTo>
                  <a:cubicBezTo>
                    <a:pt x="2170" y="3867"/>
                    <a:pt x="2206" y="3946"/>
                    <a:pt x="2141" y="4148"/>
                  </a:cubicBezTo>
                  <a:cubicBezTo>
                    <a:pt x="2022" y="4481"/>
                    <a:pt x="1093" y="5779"/>
                    <a:pt x="1236" y="5874"/>
                  </a:cubicBezTo>
                  <a:cubicBezTo>
                    <a:pt x="1242" y="5878"/>
                    <a:pt x="1250" y="5880"/>
                    <a:pt x="1260" y="5880"/>
                  </a:cubicBezTo>
                  <a:cubicBezTo>
                    <a:pt x="1471" y="5880"/>
                    <a:pt x="2474" y="4883"/>
                    <a:pt x="2724" y="3493"/>
                  </a:cubicBezTo>
                  <a:cubicBezTo>
                    <a:pt x="2998" y="2040"/>
                    <a:pt x="2581" y="754"/>
                    <a:pt x="3010" y="207"/>
                  </a:cubicBezTo>
                  <a:cubicBezTo>
                    <a:pt x="3132" y="55"/>
                    <a:pt x="3122" y="0"/>
                    <a:pt x="304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8"/>
            <p:cNvSpPr/>
            <p:nvPr/>
          </p:nvSpPr>
          <p:spPr>
            <a:xfrm>
              <a:off x="7497345" y="3503617"/>
              <a:ext cx="1017600" cy="168615"/>
            </a:xfrm>
            <a:custGeom>
              <a:avLst/>
              <a:gdLst/>
              <a:ahLst/>
              <a:cxnLst/>
              <a:rect l="l" t="t" r="r" b="b"/>
              <a:pathLst>
                <a:path w="31696" h="5252" extrusionOk="0">
                  <a:moveTo>
                    <a:pt x="1" y="1"/>
                  </a:moveTo>
                  <a:lnTo>
                    <a:pt x="1" y="5251"/>
                  </a:lnTo>
                  <a:lnTo>
                    <a:pt x="31695" y="5251"/>
                  </a:lnTo>
                  <a:lnTo>
                    <a:pt x="31695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47"/>
          <p:cNvGrpSpPr/>
          <p:nvPr/>
        </p:nvGrpSpPr>
        <p:grpSpPr>
          <a:xfrm flipH="1">
            <a:off x="-3683" y="2721046"/>
            <a:ext cx="4721749" cy="2124572"/>
            <a:chOff x="3685972" y="2389797"/>
            <a:chExt cx="5458039" cy="2455868"/>
          </a:xfrm>
        </p:grpSpPr>
        <p:sp>
          <p:nvSpPr>
            <p:cNvPr id="754" name="Google Shape;754;p47"/>
            <p:cNvSpPr/>
            <p:nvPr/>
          </p:nvSpPr>
          <p:spPr>
            <a:xfrm>
              <a:off x="3685972" y="3046222"/>
              <a:ext cx="1488434" cy="1799443"/>
            </a:xfrm>
            <a:custGeom>
              <a:avLst/>
              <a:gdLst/>
              <a:ahLst/>
              <a:cxnLst/>
              <a:rect l="l" t="t" r="r" b="b"/>
              <a:pathLst>
                <a:path w="46590" h="56325" extrusionOk="0">
                  <a:moveTo>
                    <a:pt x="40817" y="0"/>
                  </a:moveTo>
                  <a:cubicBezTo>
                    <a:pt x="40410" y="0"/>
                    <a:pt x="40005" y="295"/>
                    <a:pt x="39708" y="556"/>
                  </a:cubicBezTo>
                  <a:cubicBezTo>
                    <a:pt x="39029" y="1151"/>
                    <a:pt x="38874" y="1985"/>
                    <a:pt x="38731" y="2830"/>
                  </a:cubicBezTo>
                  <a:cubicBezTo>
                    <a:pt x="38547" y="2791"/>
                    <a:pt x="38461" y="2755"/>
                    <a:pt x="38360" y="2755"/>
                  </a:cubicBezTo>
                  <a:cubicBezTo>
                    <a:pt x="38279" y="2755"/>
                    <a:pt x="38189" y="2778"/>
                    <a:pt x="38029" y="2842"/>
                  </a:cubicBezTo>
                  <a:cubicBezTo>
                    <a:pt x="37684" y="2937"/>
                    <a:pt x="37422" y="3187"/>
                    <a:pt x="37303" y="3509"/>
                  </a:cubicBezTo>
                  <a:cubicBezTo>
                    <a:pt x="37112" y="3997"/>
                    <a:pt x="37172" y="4699"/>
                    <a:pt x="37243" y="5199"/>
                  </a:cubicBezTo>
                  <a:cubicBezTo>
                    <a:pt x="37303" y="5545"/>
                    <a:pt x="37588" y="6033"/>
                    <a:pt x="37446" y="6378"/>
                  </a:cubicBezTo>
                  <a:cubicBezTo>
                    <a:pt x="37364" y="6322"/>
                    <a:pt x="37284" y="6297"/>
                    <a:pt x="37208" y="6297"/>
                  </a:cubicBezTo>
                  <a:cubicBezTo>
                    <a:pt x="36752" y="6297"/>
                    <a:pt x="36408" y="7181"/>
                    <a:pt x="36326" y="7497"/>
                  </a:cubicBezTo>
                  <a:cubicBezTo>
                    <a:pt x="36064" y="8414"/>
                    <a:pt x="36445" y="9343"/>
                    <a:pt x="36707" y="10212"/>
                  </a:cubicBezTo>
                  <a:cubicBezTo>
                    <a:pt x="36076" y="10272"/>
                    <a:pt x="35755" y="10974"/>
                    <a:pt x="35767" y="11569"/>
                  </a:cubicBezTo>
                  <a:cubicBezTo>
                    <a:pt x="35767" y="12105"/>
                    <a:pt x="35862" y="12629"/>
                    <a:pt x="36041" y="13129"/>
                  </a:cubicBezTo>
                  <a:cubicBezTo>
                    <a:pt x="36136" y="13343"/>
                    <a:pt x="36207" y="13558"/>
                    <a:pt x="36291" y="13784"/>
                  </a:cubicBezTo>
                  <a:cubicBezTo>
                    <a:pt x="36326" y="13915"/>
                    <a:pt x="36481" y="14093"/>
                    <a:pt x="36481" y="14224"/>
                  </a:cubicBezTo>
                  <a:cubicBezTo>
                    <a:pt x="35898" y="14248"/>
                    <a:pt x="35743" y="15082"/>
                    <a:pt x="35719" y="15522"/>
                  </a:cubicBezTo>
                  <a:cubicBezTo>
                    <a:pt x="35683" y="15963"/>
                    <a:pt x="35767" y="16415"/>
                    <a:pt x="35969" y="16808"/>
                  </a:cubicBezTo>
                  <a:cubicBezTo>
                    <a:pt x="36124" y="17118"/>
                    <a:pt x="36100" y="17606"/>
                    <a:pt x="36398" y="17820"/>
                  </a:cubicBezTo>
                  <a:cubicBezTo>
                    <a:pt x="36377" y="17818"/>
                    <a:pt x="36356" y="17816"/>
                    <a:pt x="36336" y="17816"/>
                  </a:cubicBezTo>
                  <a:cubicBezTo>
                    <a:pt x="35776" y="17816"/>
                    <a:pt x="35576" y="18752"/>
                    <a:pt x="35564" y="19165"/>
                  </a:cubicBezTo>
                  <a:cubicBezTo>
                    <a:pt x="35541" y="19416"/>
                    <a:pt x="35541" y="19666"/>
                    <a:pt x="35564" y="19916"/>
                  </a:cubicBezTo>
                  <a:cubicBezTo>
                    <a:pt x="35624" y="20106"/>
                    <a:pt x="35695" y="20297"/>
                    <a:pt x="35779" y="20487"/>
                  </a:cubicBezTo>
                  <a:cubicBezTo>
                    <a:pt x="35850" y="20725"/>
                    <a:pt x="35969" y="20951"/>
                    <a:pt x="36136" y="21142"/>
                  </a:cubicBezTo>
                  <a:cubicBezTo>
                    <a:pt x="36219" y="21225"/>
                    <a:pt x="36314" y="21285"/>
                    <a:pt x="36291" y="21440"/>
                  </a:cubicBezTo>
                  <a:cubicBezTo>
                    <a:pt x="36275" y="21424"/>
                    <a:pt x="36256" y="21417"/>
                    <a:pt x="36234" y="21417"/>
                  </a:cubicBezTo>
                  <a:cubicBezTo>
                    <a:pt x="36113" y="21417"/>
                    <a:pt x="35923" y="21646"/>
                    <a:pt x="35862" y="21737"/>
                  </a:cubicBezTo>
                  <a:cubicBezTo>
                    <a:pt x="35707" y="21940"/>
                    <a:pt x="35707" y="22368"/>
                    <a:pt x="35731" y="22606"/>
                  </a:cubicBezTo>
                  <a:cubicBezTo>
                    <a:pt x="35802" y="23166"/>
                    <a:pt x="36029" y="23654"/>
                    <a:pt x="36219" y="24190"/>
                  </a:cubicBezTo>
                  <a:cubicBezTo>
                    <a:pt x="36314" y="24440"/>
                    <a:pt x="36350" y="24690"/>
                    <a:pt x="36445" y="24940"/>
                  </a:cubicBezTo>
                  <a:cubicBezTo>
                    <a:pt x="36529" y="25095"/>
                    <a:pt x="36576" y="25273"/>
                    <a:pt x="36576" y="25440"/>
                  </a:cubicBezTo>
                  <a:cubicBezTo>
                    <a:pt x="36545" y="25393"/>
                    <a:pt x="36507" y="25374"/>
                    <a:pt x="36467" y="25374"/>
                  </a:cubicBezTo>
                  <a:cubicBezTo>
                    <a:pt x="36320" y="25374"/>
                    <a:pt x="36135" y="25621"/>
                    <a:pt x="36088" y="25714"/>
                  </a:cubicBezTo>
                  <a:cubicBezTo>
                    <a:pt x="35957" y="26035"/>
                    <a:pt x="35898" y="26381"/>
                    <a:pt x="35922" y="26726"/>
                  </a:cubicBezTo>
                  <a:cubicBezTo>
                    <a:pt x="35922" y="27190"/>
                    <a:pt x="36041" y="27655"/>
                    <a:pt x="36279" y="28059"/>
                  </a:cubicBezTo>
                  <a:cubicBezTo>
                    <a:pt x="36445" y="28357"/>
                    <a:pt x="36803" y="28690"/>
                    <a:pt x="36838" y="29036"/>
                  </a:cubicBezTo>
                  <a:cubicBezTo>
                    <a:pt x="36529" y="29048"/>
                    <a:pt x="36267" y="29262"/>
                    <a:pt x="36195" y="29560"/>
                  </a:cubicBezTo>
                  <a:cubicBezTo>
                    <a:pt x="36160" y="29774"/>
                    <a:pt x="36279" y="29869"/>
                    <a:pt x="36314" y="30060"/>
                  </a:cubicBezTo>
                  <a:cubicBezTo>
                    <a:pt x="36338" y="30226"/>
                    <a:pt x="36362" y="30393"/>
                    <a:pt x="36422" y="30560"/>
                  </a:cubicBezTo>
                  <a:cubicBezTo>
                    <a:pt x="36576" y="30976"/>
                    <a:pt x="36684" y="31369"/>
                    <a:pt x="36922" y="31750"/>
                  </a:cubicBezTo>
                  <a:cubicBezTo>
                    <a:pt x="37136" y="32072"/>
                    <a:pt x="37446" y="32334"/>
                    <a:pt x="37791" y="32512"/>
                  </a:cubicBezTo>
                  <a:cubicBezTo>
                    <a:pt x="37672" y="32750"/>
                    <a:pt x="37434" y="32977"/>
                    <a:pt x="37422" y="33274"/>
                  </a:cubicBezTo>
                  <a:cubicBezTo>
                    <a:pt x="37422" y="33548"/>
                    <a:pt x="37481" y="33810"/>
                    <a:pt x="37600" y="34048"/>
                  </a:cubicBezTo>
                  <a:cubicBezTo>
                    <a:pt x="37731" y="34370"/>
                    <a:pt x="37886" y="34691"/>
                    <a:pt x="38065" y="34989"/>
                  </a:cubicBezTo>
                  <a:cubicBezTo>
                    <a:pt x="38255" y="35275"/>
                    <a:pt x="38743" y="35477"/>
                    <a:pt x="38803" y="35798"/>
                  </a:cubicBezTo>
                  <a:cubicBezTo>
                    <a:pt x="38827" y="35989"/>
                    <a:pt x="38827" y="36179"/>
                    <a:pt x="38803" y="36382"/>
                  </a:cubicBezTo>
                  <a:cubicBezTo>
                    <a:pt x="38803" y="36906"/>
                    <a:pt x="39172" y="37311"/>
                    <a:pt x="39565" y="37656"/>
                  </a:cubicBezTo>
                  <a:lnTo>
                    <a:pt x="39612" y="47359"/>
                  </a:lnTo>
                  <a:lnTo>
                    <a:pt x="41506" y="47359"/>
                  </a:lnTo>
                  <a:lnTo>
                    <a:pt x="41565" y="37703"/>
                  </a:lnTo>
                  <a:cubicBezTo>
                    <a:pt x="41863" y="37418"/>
                    <a:pt x="42029" y="37001"/>
                    <a:pt x="41994" y="36584"/>
                  </a:cubicBezTo>
                  <a:cubicBezTo>
                    <a:pt x="41970" y="36251"/>
                    <a:pt x="41910" y="36203"/>
                    <a:pt x="42184" y="36001"/>
                  </a:cubicBezTo>
                  <a:cubicBezTo>
                    <a:pt x="42399" y="35846"/>
                    <a:pt x="42601" y="35668"/>
                    <a:pt x="42780" y="35465"/>
                  </a:cubicBezTo>
                  <a:cubicBezTo>
                    <a:pt x="42970" y="35179"/>
                    <a:pt x="43137" y="34870"/>
                    <a:pt x="43291" y="34548"/>
                  </a:cubicBezTo>
                  <a:cubicBezTo>
                    <a:pt x="43422" y="34322"/>
                    <a:pt x="43506" y="34060"/>
                    <a:pt x="43518" y="33798"/>
                  </a:cubicBezTo>
                  <a:cubicBezTo>
                    <a:pt x="43530" y="33501"/>
                    <a:pt x="43303" y="33262"/>
                    <a:pt x="43196" y="33012"/>
                  </a:cubicBezTo>
                  <a:cubicBezTo>
                    <a:pt x="43565" y="32858"/>
                    <a:pt x="43875" y="32620"/>
                    <a:pt x="44113" y="32310"/>
                  </a:cubicBezTo>
                  <a:cubicBezTo>
                    <a:pt x="44375" y="31941"/>
                    <a:pt x="44518" y="31548"/>
                    <a:pt x="44696" y="31143"/>
                  </a:cubicBezTo>
                  <a:cubicBezTo>
                    <a:pt x="44756" y="30988"/>
                    <a:pt x="44804" y="30822"/>
                    <a:pt x="44827" y="30655"/>
                  </a:cubicBezTo>
                  <a:cubicBezTo>
                    <a:pt x="44875" y="30464"/>
                    <a:pt x="45006" y="30381"/>
                    <a:pt x="44970" y="30167"/>
                  </a:cubicBezTo>
                  <a:cubicBezTo>
                    <a:pt x="44923" y="29857"/>
                    <a:pt x="44673" y="29631"/>
                    <a:pt x="44363" y="29595"/>
                  </a:cubicBezTo>
                  <a:cubicBezTo>
                    <a:pt x="44434" y="29262"/>
                    <a:pt x="44804" y="28940"/>
                    <a:pt x="44994" y="28667"/>
                  </a:cubicBezTo>
                  <a:cubicBezTo>
                    <a:pt x="45256" y="28262"/>
                    <a:pt x="45411" y="27809"/>
                    <a:pt x="45447" y="27345"/>
                  </a:cubicBezTo>
                  <a:cubicBezTo>
                    <a:pt x="45482" y="27000"/>
                    <a:pt x="45447" y="26654"/>
                    <a:pt x="45327" y="26333"/>
                  </a:cubicBezTo>
                  <a:cubicBezTo>
                    <a:pt x="45290" y="26239"/>
                    <a:pt x="45117" y="25973"/>
                    <a:pt x="44971" y="25973"/>
                  </a:cubicBezTo>
                  <a:cubicBezTo>
                    <a:pt x="44932" y="25973"/>
                    <a:pt x="44895" y="25991"/>
                    <a:pt x="44863" y="26035"/>
                  </a:cubicBezTo>
                  <a:cubicBezTo>
                    <a:pt x="44875" y="25857"/>
                    <a:pt x="44935" y="25690"/>
                    <a:pt x="45018" y="25535"/>
                  </a:cubicBezTo>
                  <a:cubicBezTo>
                    <a:pt x="45137" y="25297"/>
                    <a:pt x="45196" y="25047"/>
                    <a:pt x="45304" y="24797"/>
                  </a:cubicBezTo>
                  <a:cubicBezTo>
                    <a:pt x="45530" y="24273"/>
                    <a:pt x="45780" y="23809"/>
                    <a:pt x="45887" y="23249"/>
                  </a:cubicBezTo>
                  <a:cubicBezTo>
                    <a:pt x="45935" y="23011"/>
                    <a:pt x="45947" y="22583"/>
                    <a:pt x="45816" y="22368"/>
                  </a:cubicBezTo>
                  <a:cubicBezTo>
                    <a:pt x="45753" y="22275"/>
                    <a:pt x="45574" y="22029"/>
                    <a:pt x="45458" y="22029"/>
                  </a:cubicBezTo>
                  <a:cubicBezTo>
                    <a:pt x="45441" y="22029"/>
                    <a:pt x="45425" y="22034"/>
                    <a:pt x="45411" y="22047"/>
                  </a:cubicBezTo>
                  <a:cubicBezTo>
                    <a:pt x="45387" y="21892"/>
                    <a:pt x="45494" y="21844"/>
                    <a:pt x="45566" y="21749"/>
                  </a:cubicBezTo>
                  <a:cubicBezTo>
                    <a:pt x="45744" y="21571"/>
                    <a:pt x="45875" y="21356"/>
                    <a:pt x="45970" y="21118"/>
                  </a:cubicBezTo>
                  <a:cubicBezTo>
                    <a:pt x="46066" y="20940"/>
                    <a:pt x="46149" y="20749"/>
                    <a:pt x="46220" y="20559"/>
                  </a:cubicBezTo>
                  <a:cubicBezTo>
                    <a:pt x="46256" y="20320"/>
                    <a:pt x="46280" y="20070"/>
                    <a:pt x="46268" y="19820"/>
                  </a:cubicBezTo>
                  <a:cubicBezTo>
                    <a:pt x="46280" y="19397"/>
                    <a:pt x="46129" y="18415"/>
                    <a:pt x="45551" y="18415"/>
                  </a:cubicBezTo>
                  <a:cubicBezTo>
                    <a:pt x="45544" y="18415"/>
                    <a:pt x="45537" y="18415"/>
                    <a:pt x="45530" y="18415"/>
                  </a:cubicBezTo>
                  <a:cubicBezTo>
                    <a:pt x="45839" y="18225"/>
                    <a:pt x="45839" y="17737"/>
                    <a:pt x="46006" y="17439"/>
                  </a:cubicBezTo>
                  <a:cubicBezTo>
                    <a:pt x="46232" y="17058"/>
                    <a:pt x="46351" y="16618"/>
                    <a:pt x="46339" y="16177"/>
                  </a:cubicBezTo>
                  <a:cubicBezTo>
                    <a:pt x="46351" y="15736"/>
                    <a:pt x="46244" y="14891"/>
                    <a:pt x="45673" y="14832"/>
                  </a:cubicBezTo>
                  <a:cubicBezTo>
                    <a:pt x="45685" y="14701"/>
                    <a:pt x="45839" y="14534"/>
                    <a:pt x="45887" y="14415"/>
                  </a:cubicBezTo>
                  <a:cubicBezTo>
                    <a:pt x="45982" y="14189"/>
                    <a:pt x="46066" y="13986"/>
                    <a:pt x="46161" y="13772"/>
                  </a:cubicBezTo>
                  <a:cubicBezTo>
                    <a:pt x="46375" y="13284"/>
                    <a:pt x="46506" y="12760"/>
                    <a:pt x="46542" y="12236"/>
                  </a:cubicBezTo>
                  <a:cubicBezTo>
                    <a:pt x="46590" y="11641"/>
                    <a:pt x="46304" y="10926"/>
                    <a:pt x="45673" y="10831"/>
                  </a:cubicBezTo>
                  <a:cubicBezTo>
                    <a:pt x="46006" y="9974"/>
                    <a:pt x="46435" y="9069"/>
                    <a:pt x="46244" y="8128"/>
                  </a:cubicBezTo>
                  <a:cubicBezTo>
                    <a:pt x="46172" y="7807"/>
                    <a:pt x="45874" y="6883"/>
                    <a:pt x="45406" y="6883"/>
                  </a:cubicBezTo>
                  <a:cubicBezTo>
                    <a:pt x="45336" y="6883"/>
                    <a:pt x="45262" y="6903"/>
                    <a:pt x="45185" y="6950"/>
                  </a:cubicBezTo>
                  <a:cubicBezTo>
                    <a:pt x="45066" y="6593"/>
                    <a:pt x="45387" y="6128"/>
                    <a:pt x="45458" y="5783"/>
                  </a:cubicBezTo>
                  <a:cubicBezTo>
                    <a:pt x="45566" y="5295"/>
                    <a:pt x="45673" y="4592"/>
                    <a:pt x="45518" y="4104"/>
                  </a:cubicBezTo>
                  <a:cubicBezTo>
                    <a:pt x="45411" y="3759"/>
                    <a:pt x="45161" y="3497"/>
                    <a:pt x="44827" y="3378"/>
                  </a:cubicBezTo>
                  <a:cubicBezTo>
                    <a:pt x="44660" y="3303"/>
                    <a:pt x="44571" y="3278"/>
                    <a:pt x="44485" y="3278"/>
                  </a:cubicBezTo>
                  <a:cubicBezTo>
                    <a:pt x="44395" y="3278"/>
                    <a:pt x="44308" y="3306"/>
                    <a:pt x="44137" y="3330"/>
                  </a:cubicBezTo>
                  <a:cubicBezTo>
                    <a:pt x="44042" y="2473"/>
                    <a:pt x="43934" y="1628"/>
                    <a:pt x="43291" y="985"/>
                  </a:cubicBezTo>
                  <a:cubicBezTo>
                    <a:pt x="43000" y="703"/>
                    <a:pt x="42598" y="370"/>
                    <a:pt x="42173" y="370"/>
                  </a:cubicBezTo>
                  <a:cubicBezTo>
                    <a:pt x="42059" y="370"/>
                    <a:pt x="41943" y="394"/>
                    <a:pt x="41827" y="449"/>
                  </a:cubicBezTo>
                  <a:cubicBezTo>
                    <a:pt x="41791" y="473"/>
                    <a:pt x="41756" y="497"/>
                    <a:pt x="41708" y="520"/>
                  </a:cubicBezTo>
                  <a:cubicBezTo>
                    <a:pt x="41565" y="354"/>
                    <a:pt x="41398" y="223"/>
                    <a:pt x="41208" y="104"/>
                  </a:cubicBezTo>
                  <a:cubicBezTo>
                    <a:pt x="41080" y="31"/>
                    <a:pt x="40948" y="0"/>
                    <a:pt x="40817" y="0"/>
                  </a:cubicBezTo>
                  <a:close/>
                  <a:moveTo>
                    <a:pt x="23853" y="7752"/>
                  </a:moveTo>
                  <a:cubicBezTo>
                    <a:pt x="23485" y="7752"/>
                    <a:pt x="23122" y="8013"/>
                    <a:pt x="22860" y="8247"/>
                  </a:cubicBezTo>
                  <a:cubicBezTo>
                    <a:pt x="22253" y="8783"/>
                    <a:pt x="22122" y="9533"/>
                    <a:pt x="21979" y="10295"/>
                  </a:cubicBezTo>
                  <a:cubicBezTo>
                    <a:pt x="21807" y="10261"/>
                    <a:pt x="21731" y="10227"/>
                    <a:pt x="21635" y="10227"/>
                  </a:cubicBezTo>
                  <a:cubicBezTo>
                    <a:pt x="21565" y="10227"/>
                    <a:pt x="21484" y="10245"/>
                    <a:pt x="21348" y="10295"/>
                  </a:cubicBezTo>
                  <a:cubicBezTo>
                    <a:pt x="21051" y="10379"/>
                    <a:pt x="20801" y="10605"/>
                    <a:pt x="20693" y="10903"/>
                  </a:cubicBezTo>
                  <a:cubicBezTo>
                    <a:pt x="20527" y="11331"/>
                    <a:pt x="20574" y="11962"/>
                    <a:pt x="20646" y="12415"/>
                  </a:cubicBezTo>
                  <a:cubicBezTo>
                    <a:pt x="20693" y="12736"/>
                    <a:pt x="20955" y="13153"/>
                    <a:pt x="20836" y="13474"/>
                  </a:cubicBezTo>
                  <a:cubicBezTo>
                    <a:pt x="20760" y="13422"/>
                    <a:pt x="20687" y="13400"/>
                    <a:pt x="20616" y="13400"/>
                  </a:cubicBezTo>
                  <a:cubicBezTo>
                    <a:pt x="20201" y="13400"/>
                    <a:pt x="19894" y="14189"/>
                    <a:pt x="19812" y="14474"/>
                  </a:cubicBezTo>
                  <a:cubicBezTo>
                    <a:pt x="19586" y="15308"/>
                    <a:pt x="19931" y="16141"/>
                    <a:pt x="20170" y="16927"/>
                  </a:cubicBezTo>
                  <a:cubicBezTo>
                    <a:pt x="19598" y="16975"/>
                    <a:pt x="19312" y="17606"/>
                    <a:pt x="19312" y="18142"/>
                  </a:cubicBezTo>
                  <a:cubicBezTo>
                    <a:pt x="19312" y="18618"/>
                    <a:pt x="19408" y="19094"/>
                    <a:pt x="19562" y="19535"/>
                  </a:cubicBezTo>
                  <a:cubicBezTo>
                    <a:pt x="19658" y="19737"/>
                    <a:pt x="19717" y="19927"/>
                    <a:pt x="19789" y="20130"/>
                  </a:cubicBezTo>
                  <a:cubicBezTo>
                    <a:pt x="19824" y="20249"/>
                    <a:pt x="19955" y="20404"/>
                    <a:pt x="19955" y="20523"/>
                  </a:cubicBezTo>
                  <a:cubicBezTo>
                    <a:pt x="19443" y="20547"/>
                    <a:pt x="19300" y="21297"/>
                    <a:pt x="19277" y="21690"/>
                  </a:cubicBezTo>
                  <a:cubicBezTo>
                    <a:pt x="19241" y="22094"/>
                    <a:pt x="19324" y="22499"/>
                    <a:pt x="19503" y="22856"/>
                  </a:cubicBezTo>
                  <a:cubicBezTo>
                    <a:pt x="19634" y="23130"/>
                    <a:pt x="19610" y="23559"/>
                    <a:pt x="19872" y="23749"/>
                  </a:cubicBezTo>
                  <a:cubicBezTo>
                    <a:pt x="19855" y="23747"/>
                    <a:pt x="19838" y="23747"/>
                    <a:pt x="19821" y="23747"/>
                  </a:cubicBezTo>
                  <a:cubicBezTo>
                    <a:pt x="19324" y="23747"/>
                    <a:pt x="19145" y="24595"/>
                    <a:pt x="19134" y="24976"/>
                  </a:cubicBezTo>
                  <a:cubicBezTo>
                    <a:pt x="19110" y="25190"/>
                    <a:pt x="19110" y="25416"/>
                    <a:pt x="19134" y="25642"/>
                  </a:cubicBezTo>
                  <a:cubicBezTo>
                    <a:pt x="19181" y="25821"/>
                    <a:pt x="19253" y="25988"/>
                    <a:pt x="19324" y="26154"/>
                  </a:cubicBezTo>
                  <a:cubicBezTo>
                    <a:pt x="19384" y="26369"/>
                    <a:pt x="19491" y="26571"/>
                    <a:pt x="19646" y="26738"/>
                  </a:cubicBezTo>
                  <a:cubicBezTo>
                    <a:pt x="19717" y="26833"/>
                    <a:pt x="19789" y="26893"/>
                    <a:pt x="19777" y="27012"/>
                  </a:cubicBezTo>
                  <a:cubicBezTo>
                    <a:pt x="19764" y="27001"/>
                    <a:pt x="19749" y="26996"/>
                    <a:pt x="19732" y="26996"/>
                  </a:cubicBezTo>
                  <a:cubicBezTo>
                    <a:pt x="19624" y="26996"/>
                    <a:pt x="19446" y="27203"/>
                    <a:pt x="19384" y="27286"/>
                  </a:cubicBezTo>
                  <a:cubicBezTo>
                    <a:pt x="19253" y="27464"/>
                    <a:pt x="19253" y="27845"/>
                    <a:pt x="19277" y="28071"/>
                  </a:cubicBezTo>
                  <a:cubicBezTo>
                    <a:pt x="19336" y="28571"/>
                    <a:pt x="19539" y="29012"/>
                    <a:pt x="19705" y="29488"/>
                  </a:cubicBezTo>
                  <a:cubicBezTo>
                    <a:pt x="19789" y="29714"/>
                    <a:pt x="19824" y="29941"/>
                    <a:pt x="19920" y="30167"/>
                  </a:cubicBezTo>
                  <a:cubicBezTo>
                    <a:pt x="19991" y="30310"/>
                    <a:pt x="20027" y="30464"/>
                    <a:pt x="20027" y="30619"/>
                  </a:cubicBezTo>
                  <a:cubicBezTo>
                    <a:pt x="20000" y="30574"/>
                    <a:pt x="19966" y="30555"/>
                    <a:pt x="19929" y="30555"/>
                  </a:cubicBezTo>
                  <a:cubicBezTo>
                    <a:pt x="19801" y="30555"/>
                    <a:pt x="19635" y="30774"/>
                    <a:pt x="19598" y="30857"/>
                  </a:cubicBezTo>
                  <a:cubicBezTo>
                    <a:pt x="19479" y="31143"/>
                    <a:pt x="19431" y="31453"/>
                    <a:pt x="19443" y="31762"/>
                  </a:cubicBezTo>
                  <a:cubicBezTo>
                    <a:pt x="19455" y="32191"/>
                    <a:pt x="19562" y="32596"/>
                    <a:pt x="19765" y="32965"/>
                  </a:cubicBezTo>
                  <a:cubicBezTo>
                    <a:pt x="19920" y="33227"/>
                    <a:pt x="20241" y="33536"/>
                    <a:pt x="20277" y="33846"/>
                  </a:cubicBezTo>
                  <a:cubicBezTo>
                    <a:pt x="20003" y="33858"/>
                    <a:pt x="19765" y="34048"/>
                    <a:pt x="19705" y="34310"/>
                  </a:cubicBezTo>
                  <a:cubicBezTo>
                    <a:pt x="19658" y="34501"/>
                    <a:pt x="19777" y="34596"/>
                    <a:pt x="19812" y="34763"/>
                  </a:cubicBezTo>
                  <a:cubicBezTo>
                    <a:pt x="19824" y="34917"/>
                    <a:pt x="19848" y="35060"/>
                    <a:pt x="19896" y="35203"/>
                  </a:cubicBezTo>
                  <a:cubicBezTo>
                    <a:pt x="20015" y="35584"/>
                    <a:pt x="20158" y="35941"/>
                    <a:pt x="20348" y="36275"/>
                  </a:cubicBezTo>
                  <a:cubicBezTo>
                    <a:pt x="20539" y="36572"/>
                    <a:pt x="20812" y="36811"/>
                    <a:pt x="21122" y="36965"/>
                  </a:cubicBezTo>
                  <a:cubicBezTo>
                    <a:pt x="21027" y="37180"/>
                    <a:pt x="20812" y="37394"/>
                    <a:pt x="20801" y="37644"/>
                  </a:cubicBezTo>
                  <a:cubicBezTo>
                    <a:pt x="20801" y="37894"/>
                    <a:pt x="20848" y="38120"/>
                    <a:pt x="20955" y="38346"/>
                  </a:cubicBezTo>
                  <a:cubicBezTo>
                    <a:pt x="21074" y="38632"/>
                    <a:pt x="21217" y="38918"/>
                    <a:pt x="21372" y="39192"/>
                  </a:cubicBezTo>
                  <a:cubicBezTo>
                    <a:pt x="21539" y="39454"/>
                    <a:pt x="21979" y="39620"/>
                    <a:pt x="22039" y="39918"/>
                  </a:cubicBezTo>
                  <a:cubicBezTo>
                    <a:pt x="22051" y="40085"/>
                    <a:pt x="22051" y="40263"/>
                    <a:pt x="22039" y="40442"/>
                  </a:cubicBezTo>
                  <a:cubicBezTo>
                    <a:pt x="22039" y="40906"/>
                    <a:pt x="22360" y="41275"/>
                    <a:pt x="22717" y="41585"/>
                  </a:cubicBezTo>
                  <a:lnTo>
                    <a:pt x="22765" y="50312"/>
                  </a:lnTo>
                  <a:lnTo>
                    <a:pt x="24468" y="50312"/>
                  </a:lnTo>
                  <a:lnTo>
                    <a:pt x="24515" y="41633"/>
                  </a:lnTo>
                  <a:cubicBezTo>
                    <a:pt x="24789" y="41371"/>
                    <a:pt x="24932" y="41001"/>
                    <a:pt x="24908" y="40632"/>
                  </a:cubicBezTo>
                  <a:cubicBezTo>
                    <a:pt x="24884" y="40335"/>
                    <a:pt x="24825" y="40287"/>
                    <a:pt x="25063" y="40097"/>
                  </a:cubicBezTo>
                  <a:cubicBezTo>
                    <a:pt x="25265" y="39966"/>
                    <a:pt x="25456" y="39799"/>
                    <a:pt x="25611" y="39620"/>
                  </a:cubicBezTo>
                  <a:cubicBezTo>
                    <a:pt x="25777" y="39358"/>
                    <a:pt x="25932" y="39085"/>
                    <a:pt x="26075" y="38799"/>
                  </a:cubicBezTo>
                  <a:cubicBezTo>
                    <a:pt x="26194" y="38585"/>
                    <a:pt x="26266" y="38358"/>
                    <a:pt x="26277" y="38120"/>
                  </a:cubicBezTo>
                  <a:cubicBezTo>
                    <a:pt x="26277" y="37858"/>
                    <a:pt x="26087" y="37632"/>
                    <a:pt x="25992" y="37418"/>
                  </a:cubicBezTo>
                  <a:cubicBezTo>
                    <a:pt x="26313" y="37275"/>
                    <a:pt x="26599" y="37061"/>
                    <a:pt x="26813" y="36775"/>
                  </a:cubicBezTo>
                  <a:cubicBezTo>
                    <a:pt x="27028" y="36453"/>
                    <a:pt x="27194" y="36096"/>
                    <a:pt x="27337" y="35739"/>
                  </a:cubicBezTo>
                  <a:cubicBezTo>
                    <a:pt x="27385" y="35596"/>
                    <a:pt x="27432" y="35441"/>
                    <a:pt x="27456" y="35287"/>
                  </a:cubicBezTo>
                  <a:cubicBezTo>
                    <a:pt x="27492" y="35120"/>
                    <a:pt x="27611" y="35036"/>
                    <a:pt x="27587" y="34846"/>
                  </a:cubicBezTo>
                  <a:cubicBezTo>
                    <a:pt x="27540" y="34572"/>
                    <a:pt x="27313" y="34358"/>
                    <a:pt x="27039" y="34334"/>
                  </a:cubicBezTo>
                  <a:cubicBezTo>
                    <a:pt x="27099" y="34024"/>
                    <a:pt x="27444" y="33751"/>
                    <a:pt x="27611" y="33501"/>
                  </a:cubicBezTo>
                  <a:cubicBezTo>
                    <a:pt x="27837" y="33143"/>
                    <a:pt x="27968" y="32739"/>
                    <a:pt x="28004" y="32310"/>
                  </a:cubicBezTo>
                  <a:cubicBezTo>
                    <a:pt x="28040" y="32000"/>
                    <a:pt x="28004" y="31691"/>
                    <a:pt x="27897" y="31405"/>
                  </a:cubicBezTo>
                  <a:cubicBezTo>
                    <a:pt x="27868" y="31311"/>
                    <a:pt x="27713" y="31075"/>
                    <a:pt x="27579" y="31075"/>
                  </a:cubicBezTo>
                  <a:cubicBezTo>
                    <a:pt x="27544" y="31075"/>
                    <a:pt x="27510" y="31091"/>
                    <a:pt x="27480" y="31131"/>
                  </a:cubicBezTo>
                  <a:cubicBezTo>
                    <a:pt x="27492" y="30976"/>
                    <a:pt x="27540" y="30822"/>
                    <a:pt x="27623" y="30679"/>
                  </a:cubicBezTo>
                  <a:cubicBezTo>
                    <a:pt x="27730" y="30464"/>
                    <a:pt x="27778" y="30238"/>
                    <a:pt x="27873" y="30024"/>
                  </a:cubicBezTo>
                  <a:cubicBezTo>
                    <a:pt x="28087" y="29548"/>
                    <a:pt x="28302" y="29131"/>
                    <a:pt x="28397" y="28619"/>
                  </a:cubicBezTo>
                  <a:cubicBezTo>
                    <a:pt x="28444" y="28417"/>
                    <a:pt x="28456" y="28024"/>
                    <a:pt x="28337" y="27845"/>
                  </a:cubicBezTo>
                  <a:cubicBezTo>
                    <a:pt x="28285" y="27752"/>
                    <a:pt x="28125" y="27532"/>
                    <a:pt x="28014" y="27532"/>
                  </a:cubicBezTo>
                  <a:cubicBezTo>
                    <a:pt x="27997" y="27532"/>
                    <a:pt x="27982" y="27537"/>
                    <a:pt x="27968" y="27547"/>
                  </a:cubicBezTo>
                  <a:cubicBezTo>
                    <a:pt x="27956" y="27416"/>
                    <a:pt x="28040" y="27357"/>
                    <a:pt x="28123" y="27274"/>
                  </a:cubicBezTo>
                  <a:cubicBezTo>
                    <a:pt x="28278" y="27119"/>
                    <a:pt x="28397" y="26928"/>
                    <a:pt x="28480" y="26714"/>
                  </a:cubicBezTo>
                  <a:cubicBezTo>
                    <a:pt x="28563" y="26547"/>
                    <a:pt x="28635" y="26381"/>
                    <a:pt x="28694" y="26214"/>
                  </a:cubicBezTo>
                  <a:cubicBezTo>
                    <a:pt x="28742" y="25988"/>
                    <a:pt x="28754" y="25762"/>
                    <a:pt x="28754" y="25535"/>
                  </a:cubicBezTo>
                  <a:cubicBezTo>
                    <a:pt x="28766" y="25159"/>
                    <a:pt x="28627" y="24273"/>
                    <a:pt x="28096" y="24273"/>
                  </a:cubicBezTo>
                  <a:cubicBezTo>
                    <a:pt x="28089" y="24273"/>
                    <a:pt x="28082" y="24273"/>
                    <a:pt x="28075" y="24273"/>
                  </a:cubicBezTo>
                  <a:cubicBezTo>
                    <a:pt x="28361" y="24107"/>
                    <a:pt x="28361" y="23666"/>
                    <a:pt x="28516" y="23404"/>
                  </a:cubicBezTo>
                  <a:cubicBezTo>
                    <a:pt x="28718" y="23059"/>
                    <a:pt x="28825" y="22666"/>
                    <a:pt x="28813" y="22261"/>
                  </a:cubicBezTo>
                  <a:cubicBezTo>
                    <a:pt x="28813" y="21868"/>
                    <a:pt x="28718" y="21106"/>
                    <a:pt x="28218" y="21047"/>
                  </a:cubicBezTo>
                  <a:cubicBezTo>
                    <a:pt x="28230" y="20928"/>
                    <a:pt x="28361" y="20785"/>
                    <a:pt x="28409" y="20678"/>
                  </a:cubicBezTo>
                  <a:cubicBezTo>
                    <a:pt x="28492" y="20475"/>
                    <a:pt x="28563" y="20285"/>
                    <a:pt x="28671" y="20094"/>
                  </a:cubicBezTo>
                  <a:cubicBezTo>
                    <a:pt x="28861" y="19654"/>
                    <a:pt x="28968" y="19189"/>
                    <a:pt x="29004" y="18713"/>
                  </a:cubicBezTo>
                  <a:cubicBezTo>
                    <a:pt x="29040" y="18213"/>
                    <a:pt x="28790" y="17558"/>
                    <a:pt x="28218" y="17475"/>
                  </a:cubicBezTo>
                  <a:cubicBezTo>
                    <a:pt x="28516" y="16713"/>
                    <a:pt x="28909" y="15891"/>
                    <a:pt x="28730" y="15058"/>
                  </a:cubicBezTo>
                  <a:cubicBezTo>
                    <a:pt x="28668" y="14758"/>
                    <a:pt x="28399" y="13926"/>
                    <a:pt x="27977" y="13926"/>
                  </a:cubicBezTo>
                  <a:cubicBezTo>
                    <a:pt x="27914" y="13926"/>
                    <a:pt x="27847" y="13944"/>
                    <a:pt x="27778" y="13986"/>
                  </a:cubicBezTo>
                  <a:cubicBezTo>
                    <a:pt x="27670" y="13665"/>
                    <a:pt x="27956" y="13260"/>
                    <a:pt x="28028" y="12950"/>
                  </a:cubicBezTo>
                  <a:cubicBezTo>
                    <a:pt x="28123" y="12498"/>
                    <a:pt x="28218" y="11879"/>
                    <a:pt x="28075" y="11438"/>
                  </a:cubicBezTo>
                  <a:cubicBezTo>
                    <a:pt x="27992" y="11129"/>
                    <a:pt x="27754" y="10891"/>
                    <a:pt x="27468" y="10784"/>
                  </a:cubicBezTo>
                  <a:cubicBezTo>
                    <a:pt x="27313" y="10714"/>
                    <a:pt x="27230" y="10693"/>
                    <a:pt x="27152" y="10693"/>
                  </a:cubicBezTo>
                  <a:cubicBezTo>
                    <a:pt x="27068" y="10693"/>
                    <a:pt x="26991" y="10717"/>
                    <a:pt x="26837" y="10736"/>
                  </a:cubicBezTo>
                  <a:cubicBezTo>
                    <a:pt x="26742" y="9974"/>
                    <a:pt x="26658" y="9212"/>
                    <a:pt x="26075" y="8640"/>
                  </a:cubicBezTo>
                  <a:cubicBezTo>
                    <a:pt x="25821" y="8377"/>
                    <a:pt x="25456" y="8084"/>
                    <a:pt x="25073" y="8084"/>
                  </a:cubicBezTo>
                  <a:cubicBezTo>
                    <a:pt x="24971" y="8084"/>
                    <a:pt x="24868" y="8105"/>
                    <a:pt x="24765" y="8152"/>
                  </a:cubicBezTo>
                  <a:cubicBezTo>
                    <a:pt x="24730" y="8176"/>
                    <a:pt x="24694" y="8200"/>
                    <a:pt x="24658" y="8224"/>
                  </a:cubicBezTo>
                  <a:cubicBezTo>
                    <a:pt x="24527" y="8069"/>
                    <a:pt x="24372" y="7950"/>
                    <a:pt x="24206" y="7843"/>
                  </a:cubicBezTo>
                  <a:cubicBezTo>
                    <a:pt x="24090" y="7779"/>
                    <a:pt x="23971" y="7752"/>
                    <a:pt x="23853" y="7752"/>
                  </a:cubicBezTo>
                  <a:close/>
                  <a:moveTo>
                    <a:pt x="4722" y="13770"/>
                  </a:moveTo>
                  <a:cubicBezTo>
                    <a:pt x="4362" y="13770"/>
                    <a:pt x="4009" y="14028"/>
                    <a:pt x="3751" y="14260"/>
                  </a:cubicBezTo>
                  <a:cubicBezTo>
                    <a:pt x="3144" y="14796"/>
                    <a:pt x="3001" y="15546"/>
                    <a:pt x="2870" y="16308"/>
                  </a:cubicBezTo>
                  <a:cubicBezTo>
                    <a:pt x="2701" y="16274"/>
                    <a:pt x="2620" y="16244"/>
                    <a:pt x="2525" y="16244"/>
                  </a:cubicBezTo>
                  <a:cubicBezTo>
                    <a:pt x="2453" y="16244"/>
                    <a:pt x="2373" y="16262"/>
                    <a:pt x="2239" y="16308"/>
                  </a:cubicBezTo>
                  <a:cubicBezTo>
                    <a:pt x="1929" y="16391"/>
                    <a:pt x="1691" y="16618"/>
                    <a:pt x="1584" y="16915"/>
                  </a:cubicBezTo>
                  <a:cubicBezTo>
                    <a:pt x="1405" y="17356"/>
                    <a:pt x="1465" y="17987"/>
                    <a:pt x="1524" y="18439"/>
                  </a:cubicBezTo>
                  <a:cubicBezTo>
                    <a:pt x="1584" y="18749"/>
                    <a:pt x="1846" y="19177"/>
                    <a:pt x="1715" y="19499"/>
                  </a:cubicBezTo>
                  <a:cubicBezTo>
                    <a:pt x="1641" y="19447"/>
                    <a:pt x="1569" y="19424"/>
                    <a:pt x="1499" y="19424"/>
                  </a:cubicBezTo>
                  <a:cubicBezTo>
                    <a:pt x="1092" y="19424"/>
                    <a:pt x="784" y="20214"/>
                    <a:pt x="703" y="20499"/>
                  </a:cubicBezTo>
                  <a:cubicBezTo>
                    <a:pt x="465" y="21321"/>
                    <a:pt x="810" y="22166"/>
                    <a:pt x="1048" y="22940"/>
                  </a:cubicBezTo>
                  <a:cubicBezTo>
                    <a:pt x="489" y="22987"/>
                    <a:pt x="191" y="23630"/>
                    <a:pt x="203" y="24166"/>
                  </a:cubicBezTo>
                  <a:cubicBezTo>
                    <a:pt x="203" y="24642"/>
                    <a:pt x="286" y="25107"/>
                    <a:pt x="453" y="25559"/>
                  </a:cubicBezTo>
                  <a:cubicBezTo>
                    <a:pt x="536" y="25762"/>
                    <a:pt x="596" y="25952"/>
                    <a:pt x="667" y="26154"/>
                  </a:cubicBezTo>
                  <a:cubicBezTo>
                    <a:pt x="715" y="26262"/>
                    <a:pt x="834" y="26428"/>
                    <a:pt x="846" y="26547"/>
                  </a:cubicBezTo>
                  <a:cubicBezTo>
                    <a:pt x="322" y="26559"/>
                    <a:pt x="179" y="27321"/>
                    <a:pt x="167" y="27714"/>
                  </a:cubicBezTo>
                  <a:cubicBezTo>
                    <a:pt x="131" y="28107"/>
                    <a:pt x="203" y="28512"/>
                    <a:pt x="393" y="28869"/>
                  </a:cubicBezTo>
                  <a:cubicBezTo>
                    <a:pt x="524" y="29143"/>
                    <a:pt x="500" y="29583"/>
                    <a:pt x="762" y="29774"/>
                  </a:cubicBezTo>
                  <a:cubicBezTo>
                    <a:pt x="745" y="29772"/>
                    <a:pt x="728" y="29771"/>
                    <a:pt x="712" y="29771"/>
                  </a:cubicBezTo>
                  <a:cubicBezTo>
                    <a:pt x="214" y="29771"/>
                    <a:pt x="24" y="30620"/>
                    <a:pt x="24" y="30988"/>
                  </a:cubicBezTo>
                  <a:cubicBezTo>
                    <a:pt x="0" y="31215"/>
                    <a:pt x="0" y="31441"/>
                    <a:pt x="24" y="31655"/>
                  </a:cubicBezTo>
                  <a:cubicBezTo>
                    <a:pt x="72" y="31834"/>
                    <a:pt x="143" y="32012"/>
                    <a:pt x="215" y="32179"/>
                  </a:cubicBezTo>
                  <a:cubicBezTo>
                    <a:pt x="274" y="32393"/>
                    <a:pt x="381" y="32596"/>
                    <a:pt x="536" y="32762"/>
                  </a:cubicBezTo>
                  <a:cubicBezTo>
                    <a:pt x="596" y="32846"/>
                    <a:pt x="679" y="32905"/>
                    <a:pt x="655" y="33036"/>
                  </a:cubicBezTo>
                  <a:cubicBezTo>
                    <a:pt x="642" y="33025"/>
                    <a:pt x="627" y="33020"/>
                    <a:pt x="611" y="33020"/>
                  </a:cubicBezTo>
                  <a:cubicBezTo>
                    <a:pt x="505" y="33020"/>
                    <a:pt x="336" y="33226"/>
                    <a:pt x="274" y="33298"/>
                  </a:cubicBezTo>
                  <a:cubicBezTo>
                    <a:pt x="143" y="33489"/>
                    <a:pt x="143" y="33870"/>
                    <a:pt x="167" y="34084"/>
                  </a:cubicBezTo>
                  <a:cubicBezTo>
                    <a:pt x="227" y="34596"/>
                    <a:pt x="429" y="35025"/>
                    <a:pt x="596" y="35513"/>
                  </a:cubicBezTo>
                  <a:cubicBezTo>
                    <a:pt x="679" y="35739"/>
                    <a:pt x="715" y="35965"/>
                    <a:pt x="810" y="36191"/>
                  </a:cubicBezTo>
                  <a:cubicBezTo>
                    <a:pt x="881" y="36322"/>
                    <a:pt x="917" y="36477"/>
                    <a:pt x="917" y="36632"/>
                  </a:cubicBezTo>
                  <a:cubicBezTo>
                    <a:pt x="891" y="36588"/>
                    <a:pt x="858" y="36569"/>
                    <a:pt x="822" y="36569"/>
                  </a:cubicBezTo>
                  <a:cubicBezTo>
                    <a:pt x="693" y="36569"/>
                    <a:pt x="526" y="36798"/>
                    <a:pt x="489" y="36882"/>
                  </a:cubicBezTo>
                  <a:cubicBezTo>
                    <a:pt x="369" y="37156"/>
                    <a:pt x="310" y="37465"/>
                    <a:pt x="334" y="37775"/>
                  </a:cubicBezTo>
                  <a:cubicBezTo>
                    <a:pt x="334" y="38204"/>
                    <a:pt x="441" y="38620"/>
                    <a:pt x="655" y="38989"/>
                  </a:cubicBezTo>
                  <a:cubicBezTo>
                    <a:pt x="798" y="39251"/>
                    <a:pt x="1120" y="39549"/>
                    <a:pt x="1155" y="39859"/>
                  </a:cubicBezTo>
                  <a:cubicBezTo>
                    <a:pt x="881" y="39870"/>
                    <a:pt x="643" y="40061"/>
                    <a:pt x="584" y="40335"/>
                  </a:cubicBezTo>
                  <a:cubicBezTo>
                    <a:pt x="548" y="40525"/>
                    <a:pt x="655" y="40609"/>
                    <a:pt x="691" y="40775"/>
                  </a:cubicBezTo>
                  <a:cubicBezTo>
                    <a:pt x="703" y="40930"/>
                    <a:pt x="739" y="41085"/>
                    <a:pt x="774" y="41228"/>
                  </a:cubicBezTo>
                  <a:cubicBezTo>
                    <a:pt x="893" y="41597"/>
                    <a:pt x="1048" y="41954"/>
                    <a:pt x="1227" y="42299"/>
                  </a:cubicBezTo>
                  <a:cubicBezTo>
                    <a:pt x="1429" y="42585"/>
                    <a:pt x="1691" y="42823"/>
                    <a:pt x="2013" y="42990"/>
                  </a:cubicBezTo>
                  <a:cubicBezTo>
                    <a:pt x="1905" y="43204"/>
                    <a:pt x="1691" y="43407"/>
                    <a:pt x="1679" y="43668"/>
                  </a:cubicBezTo>
                  <a:cubicBezTo>
                    <a:pt x="1679" y="43907"/>
                    <a:pt x="1739" y="44145"/>
                    <a:pt x="1846" y="44359"/>
                  </a:cubicBezTo>
                  <a:cubicBezTo>
                    <a:pt x="1953" y="44645"/>
                    <a:pt x="2096" y="44931"/>
                    <a:pt x="2251" y="45204"/>
                  </a:cubicBezTo>
                  <a:cubicBezTo>
                    <a:pt x="2429" y="45466"/>
                    <a:pt x="2858" y="45645"/>
                    <a:pt x="2917" y="45931"/>
                  </a:cubicBezTo>
                  <a:cubicBezTo>
                    <a:pt x="2941" y="46109"/>
                    <a:pt x="2941" y="46276"/>
                    <a:pt x="2917" y="46455"/>
                  </a:cubicBezTo>
                  <a:cubicBezTo>
                    <a:pt x="2917" y="46931"/>
                    <a:pt x="3239" y="47300"/>
                    <a:pt x="3596" y="47598"/>
                  </a:cubicBezTo>
                  <a:lnTo>
                    <a:pt x="3644" y="56325"/>
                  </a:lnTo>
                  <a:lnTo>
                    <a:pt x="5346" y="56325"/>
                  </a:lnTo>
                  <a:lnTo>
                    <a:pt x="5394" y="47657"/>
                  </a:lnTo>
                  <a:cubicBezTo>
                    <a:pt x="5668" y="47383"/>
                    <a:pt x="5811" y="47026"/>
                    <a:pt x="5787" y="46645"/>
                  </a:cubicBezTo>
                  <a:cubicBezTo>
                    <a:pt x="5763" y="46347"/>
                    <a:pt x="5715" y="46300"/>
                    <a:pt x="5953" y="46121"/>
                  </a:cubicBezTo>
                  <a:cubicBezTo>
                    <a:pt x="6156" y="45978"/>
                    <a:pt x="6334" y="45824"/>
                    <a:pt x="6489" y="45633"/>
                  </a:cubicBezTo>
                  <a:cubicBezTo>
                    <a:pt x="6668" y="45371"/>
                    <a:pt x="6823" y="45097"/>
                    <a:pt x="6954" y="44811"/>
                  </a:cubicBezTo>
                  <a:cubicBezTo>
                    <a:pt x="7073" y="44609"/>
                    <a:pt x="7144" y="44371"/>
                    <a:pt x="7168" y="44133"/>
                  </a:cubicBezTo>
                  <a:cubicBezTo>
                    <a:pt x="7168" y="43871"/>
                    <a:pt x="6966" y="43657"/>
                    <a:pt x="6870" y="43430"/>
                  </a:cubicBezTo>
                  <a:cubicBezTo>
                    <a:pt x="7204" y="43287"/>
                    <a:pt x="7477" y="43073"/>
                    <a:pt x="7704" y="42799"/>
                  </a:cubicBezTo>
                  <a:cubicBezTo>
                    <a:pt x="7906" y="42466"/>
                    <a:pt x="8085" y="42121"/>
                    <a:pt x="8216" y="41752"/>
                  </a:cubicBezTo>
                  <a:cubicBezTo>
                    <a:pt x="8275" y="41609"/>
                    <a:pt x="8311" y="41454"/>
                    <a:pt x="8335" y="41311"/>
                  </a:cubicBezTo>
                  <a:cubicBezTo>
                    <a:pt x="8382" y="41132"/>
                    <a:pt x="8501" y="41061"/>
                    <a:pt x="8466" y="40859"/>
                  </a:cubicBezTo>
                  <a:cubicBezTo>
                    <a:pt x="8430" y="40585"/>
                    <a:pt x="8204" y="40382"/>
                    <a:pt x="7930" y="40347"/>
                  </a:cubicBezTo>
                  <a:cubicBezTo>
                    <a:pt x="7978" y="40049"/>
                    <a:pt x="8323" y="39763"/>
                    <a:pt x="8490" y="39513"/>
                  </a:cubicBezTo>
                  <a:cubicBezTo>
                    <a:pt x="8716" y="39156"/>
                    <a:pt x="8859" y="38751"/>
                    <a:pt x="8882" y="38335"/>
                  </a:cubicBezTo>
                  <a:cubicBezTo>
                    <a:pt x="8918" y="38025"/>
                    <a:pt x="8882" y="37703"/>
                    <a:pt x="8787" y="37418"/>
                  </a:cubicBezTo>
                  <a:cubicBezTo>
                    <a:pt x="8749" y="37332"/>
                    <a:pt x="8591" y="37089"/>
                    <a:pt x="8462" y="37089"/>
                  </a:cubicBezTo>
                  <a:cubicBezTo>
                    <a:pt x="8428" y="37089"/>
                    <a:pt x="8397" y="37105"/>
                    <a:pt x="8370" y="37144"/>
                  </a:cubicBezTo>
                  <a:cubicBezTo>
                    <a:pt x="8382" y="36989"/>
                    <a:pt x="8430" y="36834"/>
                    <a:pt x="8513" y="36703"/>
                  </a:cubicBezTo>
                  <a:cubicBezTo>
                    <a:pt x="8620" y="36477"/>
                    <a:pt x="8668" y="36251"/>
                    <a:pt x="8763" y="36037"/>
                  </a:cubicBezTo>
                  <a:cubicBezTo>
                    <a:pt x="8966" y="35560"/>
                    <a:pt x="9192" y="35144"/>
                    <a:pt x="9287" y="34644"/>
                  </a:cubicBezTo>
                  <a:cubicBezTo>
                    <a:pt x="9335" y="34429"/>
                    <a:pt x="9347" y="34048"/>
                    <a:pt x="9228" y="33858"/>
                  </a:cubicBezTo>
                  <a:cubicBezTo>
                    <a:pt x="9176" y="33774"/>
                    <a:pt x="9014" y="33545"/>
                    <a:pt x="8903" y="33545"/>
                  </a:cubicBezTo>
                  <a:cubicBezTo>
                    <a:pt x="8887" y="33545"/>
                    <a:pt x="8872" y="33550"/>
                    <a:pt x="8859" y="33560"/>
                  </a:cubicBezTo>
                  <a:cubicBezTo>
                    <a:pt x="8847" y="33429"/>
                    <a:pt x="8930" y="33382"/>
                    <a:pt x="9013" y="33298"/>
                  </a:cubicBezTo>
                  <a:cubicBezTo>
                    <a:pt x="9168" y="33131"/>
                    <a:pt x="9287" y="32941"/>
                    <a:pt x="9371" y="32727"/>
                  </a:cubicBezTo>
                  <a:cubicBezTo>
                    <a:pt x="9442" y="32572"/>
                    <a:pt x="9513" y="32417"/>
                    <a:pt x="9573" y="32262"/>
                  </a:cubicBezTo>
                  <a:cubicBezTo>
                    <a:pt x="9609" y="32036"/>
                    <a:pt x="9633" y="31810"/>
                    <a:pt x="9621" y="31584"/>
                  </a:cubicBezTo>
                  <a:cubicBezTo>
                    <a:pt x="9632" y="31208"/>
                    <a:pt x="9493" y="30321"/>
                    <a:pt x="8974" y="30321"/>
                  </a:cubicBezTo>
                  <a:cubicBezTo>
                    <a:pt x="8968" y="30321"/>
                    <a:pt x="8961" y="30321"/>
                    <a:pt x="8954" y="30322"/>
                  </a:cubicBezTo>
                  <a:cubicBezTo>
                    <a:pt x="9240" y="30155"/>
                    <a:pt x="9240" y="29714"/>
                    <a:pt x="9382" y="29452"/>
                  </a:cubicBezTo>
                  <a:cubicBezTo>
                    <a:pt x="9585" y="29107"/>
                    <a:pt x="9692" y="28714"/>
                    <a:pt x="9680" y="28309"/>
                  </a:cubicBezTo>
                  <a:cubicBezTo>
                    <a:pt x="9692" y="27905"/>
                    <a:pt x="9597" y="27143"/>
                    <a:pt x="9085" y="27095"/>
                  </a:cubicBezTo>
                  <a:cubicBezTo>
                    <a:pt x="9097" y="26976"/>
                    <a:pt x="9240" y="26821"/>
                    <a:pt x="9287" y="26714"/>
                  </a:cubicBezTo>
                  <a:cubicBezTo>
                    <a:pt x="9371" y="26524"/>
                    <a:pt x="9442" y="26333"/>
                    <a:pt x="9537" y="26143"/>
                  </a:cubicBezTo>
                  <a:cubicBezTo>
                    <a:pt x="9728" y="25702"/>
                    <a:pt x="9847" y="25238"/>
                    <a:pt x="9883" y="24761"/>
                  </a:cubicBezTo>
                  <a:cubicBezTo>
                    <a:pt x="9918" y="24226"/>
                    <a:pt x="9668" y="23583"/>
                    <a:pt x="9109" y="23487"/>
                  </a:cubicBezTo>
                  <a:cubicBezTo>
                    <a:pt x="9394" y="22725"/>
                    <a:pt x="9787" y="21916"/>
                    <a:pt x="9609" y="21070"/>
                  </a:cubicBezTo>
                  <a:cubicBezTo>
                    <a:pt x="9547" y="20781"/>
                    <a:pt x="9277" y="19950"/>
                    <a:pt x="8856" y="19950"/>
                  </a:cubicBezTo>
                  <a:cubicBezTo>
                    <a:pt x="8793" y="19950"/>
                    <a:pt x="8726" y="19969"/>
                    <a:pt x="8656" y="20011"/>
                  </a:cubicBezTo>
                  <a:cubicBezTo>
                    <a:pt x="8561" y="19689"/>
                    <a:pt x="8847" y="19273"/>
                    <a:pt x="8918" y="18963"/>
                  </a:cubicBezTo>
                  <a:cubicBezTo>
                    <a:pt x="9013" y="18523"/>
                    <a:pt x="9109" y="17892"/>
                    <a:pt x="8966" y="17451"/>
                  </a:cubicBezTo>
                  <a:cubicBezTo>
                    <a:pt x="8871" y="17153"/>
                    <a:pt x="8644" y="16915"/>
                    <a:pt x="8347" y="16808"/>
                  </a:cubicBezTo>
                  <a:cubicBezTo>
                    <a:pt x="8192" y="16737"/>
                    <a:pt x="8109" y="16713"/>
                    <a:pt x="8027" y="16713"/>
                  </a:cubicBezTo>
                  <a:cubicBezTo>
                    <a:pt x="7945" y="16713"/>
                    <a:pt x="7864" y="16737"/>
                    <a:pt x="7716" y="16760"/>
                  </a:cubicBezTo>
                  <a:cubicBezTo>
                    <a:pt x="7620" y="15987"/>
                    <a:pt x="7537" y="15236"/>
                    <a:pt x="6966" y="14665"/>
                  </a:cubicBezTo>
                  <a:cubicBezTo>
                    <a:pt x="6703" y="14403"/>
                    <a:pt x="6338" y="14104"/>
                    <a:pt x="5957" y="14104"/>
                  </a:cubicBezTo>
                  <a:cubicBezTo>
                    <a:pt x="5853" y="14104"/>
                    <a:pt x="5748" y="14126"/>
                    <a:pt x="5644" y="14177"/>
                  </a:cubicBezTo>
                  <a:cubicBezTo>
                    <a:pt x="5608" y="14189"/>
                    <a:pt x="5572" y="14212"/>
                    <a:pt x="5549" y="14236"/>
                  </a:cubicBezTo>
                  <a:cubicBezTo>
                    <a:pt x="5418" y="14093"/>
                    <a:pt x="5263" y="13962"/>
                    <a:pt x="5084" y="13867"/>
                  </a:cubicBezTo>
                  <a:cubicBezTo>
                    <a:pt x="4965" y="13799"/>
                    <a:pt x="4843" y="13770"/>
                    <a:pt x="4722" y="1377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7"/>
            <p:cNvSpPr/>
            <p:nvPr/>
          </p:nvSpPr>
          <p:spPr>
            <a:xfrm>
              <a:off x="5285455" y="2431776"/>
              <a:ext cx="820859" cy="186797"/>
            </a:xfrm>
            <a:custGeom>
              <a:avLst/>
              <a:gdLst/>
              <a:ahLst/>
              <a:cxnLst/>
              <a:rect l="l" t="t" r="r" b="b"/>
              <a:pathLst>
                <a:path w="25694" h="5847" extrusionOk="0">
                  <a:moveTo>
                    <a:pt x="25694" y="1"/>
                  </a:moveTo>
                  <a:lnTo>
                    <a:pt x="0" y="5680"/>
                  </a:lnTo>
                  <a:lnTo>
                    <a:pt x="25694" y="5847"/>
                  </a:lnTo>
                  <a:lnTo>
                    <a:pt x="2569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7"/>
            <p:cNvSpPr/>
            <p:nvPr/>
          </p:nvSpPr>
          <p:spPr>
            <a:xfrm>
              <a:off x="5505286" y="2478196"/>
              <a:ext cx="598377" cy="140377"/>
            </a:xfrm>
            <a:custGeom>
              <a:avLst/>
              <a:gdLst/>
              <a:ahLst/>
              <a:cxnLst/>
              <a:rect l="l" t="t" r="r" b="b"/>
              <a:pathLst>
                <a:path w="18730" h="4394" extrusionOk="0">
                  <a:moveTo>
                    <a:pt x="18729" y="0"/>
                  </a:moveTo>
                  <a:lnTo>
                    <a:pt x="1" y="4013"/>
                  </a:lnTo>
                  <a:lnTo>
                    <a:pt x="18729" y="4394"/>
                  </a:lnTo>
                  <a:lnTo>
                    <a:pt x="18729" y="0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7"/>
            <p:cNvSpPr/>
            <p:nvPr/>
          </p:nvSpPr>
          <p:spPr>
            <a:xfrm>
              <a:off x="5274018" y="2389829"/>
              <a:ext cx="852455" cy="223952"/>
            </a:xfrm>
            <a:custGeom>
              <a:avLst/>
              <a:gdLst/>
              <a:ahLst/>
              <a:cxnLst/>
              <a:rect l="l" t="t" r="r" b="b"/>
              <a:pathLst>
                <a:path w="26683" h="7010" extrusionOk="0">
                  <a:moveTo>
                    <a:pt x="26180" y="0"/>
                  </a:moveTo>
                  <a:cubicBezTo>
                    <a:pt x="26165" y="0"/>
                    <a:pt x="26150" y="1"/>
                    <a:pt x="26135" y="4"/>
                  </a:cubicBezTo>
                  <a:lnTo>
                    <a:pt x="191" y="5374"/>
                  </a:lnTo>
                  <a:cubicBezTo>
                    <a:pt x="72" y="5398"/>
                    <a:pt x="1" y="5517"/>
                    <a:pt x="25" y="5636"/>
                  </a:cubicBezTo>
                  <a:lnTo>
                    <a:pt x="275" y="6838"/>
                  </a:lnTo>
                  <a:cubicBezTo>
                    <a:pt x="296" y="6942"/>
                    <a:pt x="379" y="7010"/>
                    <a:pt x="487" y="7010"/>
                  </a:cubicBezTo>
                  <a:cubicBezTo>
                    <a:pt x="503" y="7010"/>
                    <a:pt x="520" y="7008"/>
                    <a:pt x="537" y="7005"/>
                  </a:cubicBezTo>
                  <a:lnTo>
                    <a:pt x="26480" y="1647"/>
                  </a:lnTo>
                  <a:cubicBezTo>
                    <a:pt x="26600" y="1623"/>
                    <a:pt x="26683" y="1504"/>
                    <a:pt x="26647" y="1373"/>
                  </a:cubicBezTo>
                  <a:lnTo>
                    <a:pt x="26409" y="183"/>
                  </a:lnTo>
                  <a:cubicBezTo>
                    <a:pt x="26377" y="78"/>
                    <a:pt x="26290" y="0"/>
                    <a:pt x="26180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7"/>
            <p:cNvSpPr/>
            <p:nvPr/>
          </p:nvSpPr>
          <p:spPr>
            <a:xfrm>
              <a:off x="7916491" y="2431776"/>
              <a:ext cx="820891" cy="186797"/>
            </a:xfrm>
            <a:custGeom>
              <a:avLst/>
              <a:gdLst/>
              <a:ahLst/>
              <a:cxnLst/>
              <a:rect l="l" t="t" r="r" b="b"/>
              <a:pathLst>
                <a:path w="25695" h="5847" extrusionOk="0">
                  <a:moveTo>
                    <a:pt x="1" y="1"/>
                  </a:moveTo>
                  <a:lnTo>
                    <a:pt x="1" y="5847"/>
                  </a:lnTo>
                  <a:lnTo>
                    <a:pt x="25694" y="56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7"/>
            <p:cNvSpPr/>
            <p:nvPr/>
          </p:nvSpPr>
          <p:spPr>
            <a:xfrm>
              <a:off x="7916491" y="2480847"/>
              <a:ext cx="742907" cy="144211"/>
            </a:xfrm>
            <a:custGeom>
              <a:avLst/>
              <a:gdLst/>
              <a:ahLst/>
              <a:cxnLst/>
              <a:rect l="l" t="t" r="r" b="b"/>
              <a:pathLst>
                <a:path w="23254" h="4514" extrusionOk="0">
                  <a:moveTo>
                    <a:pt x="1" y="1"/>
                  </a:moveTo>
                  <a:lnTo>
                    <a:pt x="1" y="4394"/>
                  </a:lnTo>
                  <a:lnTo>
                    <a:pt x="23254" y="4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7"/>
            <p:cNvSpPr/>
            <p:nvPr/>
          </p:nvSpPr>
          <p:spPr>
            <a:xfrm>
              <a:off x="7896716" y="2389797"/>
              <a:ext cx="852455" cy="223984"/>
            </a:xfrm>
            <a:custGeom>
              <a:avLst/>
              <a:gdLst/>
              <a:ahLst/>
              <a:cxnLst/>
              <a:rect l="l" t="t" r="r" b="b"/>
              <a:pathLst>
                <a:path w="26683" h="7011" extrusionOk="0">
                  <a:moveTo>
                    <a:pt x="491" y="1"/>
                  </a:moveTo>
                  <a:cubicBezTo>
                    <a:pt x="388" y="1"/>
                    <a:pt x="295" y="70"/>
                    <a:pt x="274" y="184"/>
                  </a:cubicBezTo>
                  <a:lnTo>
                    <a:pt x="24" y="1374"/>
                  </a:lnTo>
                  <a:cubicBezTo>
                    <a:pt x="1" y="1505"/>
                    <a:pt x="72" y="1613"/>
                    <a:pt x="191" y="1648"/>
                  </a:cubicBezTo>
                  <a:lnTo>
                    <a:pt x="26147" y="7006"/>
                  </a:lnTo>
                  <a:cubicBezTo>
                    <a:pt x="26162" y="7009"/>
                    <a:pt x="26177" y="7011"/>
                    <a:pt x="26192" y="7011"/>
                  </a:cubicBezTo>
                  <a:cubicBezTo>
                    <a:pt x="26295" y="7011"/>
                    <a:pt x="26388" y="6942"/>
                    <a:pt x="26409" y="6827"/>
                  </a:cubicBezTo>
                  <a:lnTo>
                    <a:pt x="26659" y="5637"/>
                  </a:lnTo>
                  <a:cubicBezTo>
                    <a:pt x="26682" y="5518"/>
                    <a:pt x="26599" y="5399"/>
                    <a:pt x="26480" y="5375"/>
                  </a:cubicBezTo>
                  <a:lnTo>
                    <a:pt x="536" y="5"/>
                  </a:lnTo>
                  <a:cubicBezTo>
                    <a:pt x="521" y="2"/>
                    <a:pt x="506" y="1"/>
                    <a:pt x="491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7"/>
            <p:cNvSpPr/>
            <p:nvPr/>
          </p:nvSpPr>
          <p:spPr>
            <a:xfrm>
              <a:off x="5360755" y="2634515"/>
              <a:ext cx="3301295" cy="237019"/>
            </a:xfrm>
            <a:custGeom>
              <a:avLst/>
              <a:gdLst/>
              <a:ahLst/>
              <a:cxnLst/>
              <a:rect l="l" t="t" r="r" b="b"/>
              <a:pathLst>
                <a:path w="103335" h="7419" extrusionOk="0">
                  <a:moveTo>
                    <a:pt x="1" y="1"/>
                  </a:moveTo>
                  <a:lnTo>
                    <a:pt x="1" y="7418"/>
                  </a:lnTo>
                  <a:lnTo>
                    <a:pt x="103335" y="7418"/>
                  </a:lnTo>
                  <a:lnTo>
                    <a:pt x="103335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7"/>
            <p:cNvSpPr/>
            <p:nvPr/>
          </p:nvSpPr>
          <p:spPr>
            <a:xfrm>
              <a:off x="5381681" y="2634515"/>
              <a:ext cx="3243853" cy="148013"/>
            </a:xfrm>
            <a:custGeom>
              <a:avLst/>
              <a:gdLst/>
              <a:ahLst/>
              <a:cxnLst/>
              <a:rect l="l" t="t" r="r" b="b"/>
              <a:pathLst>
                <a:path w="101537" h="4633" extrusionOk="0">
                  <a:moveTo>
                    <a:pt x="0" y="1"/>
                  </a:moveTo>
                  <a:lnTo>
                    <a:pt x="0" y="3347"/>
                  </a:lnTo>
                  <a:cubicBezTo>
                    <a:pt x="0" y="4061"/>
                    <a:pt x="584" y="4632"/>
                    <a:pt x="1298" y="4632"/>
                  </a:cubicBezTo>
                  <a:lnTo>
                    <a:pt x="100251" y="4632"/>
                  </a:lnTo>
                  <a:cubicBezTo>
                    <a:pt x="100965" y="4632"/>
                    <a:pt x="101537" y="4061"/>
                    <a:pt x="101537" y="3347"/>
                  </a:cubicBezTo>
                  <a:lnTo>
                    <a:pt x="101537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7"/>
            <p:cNvSpPr/>
            <p:nvPr/>
          </p:nvSpPr>
          <p:spPr>
            <a:xfrm>
              <a:off x="538890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7"/>
            <p:cNvSpPr/>
            <p:nvPr/>
          </p:nvSpPr>
          <p:spPr>
            <a:xfrm>
              <a:off x="542276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7"/>
            <p:cNvSpPr/>
            <p:nvPr/>
          </p:nvSpPr>
          <p:spPr>
            <a:xfrm>
              <a:off x="5456246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7"/>
            <p:cNvSpPr/>
            <p:nvPr/>
          </p:nvSpPr>
          <p:spPr>
            <a:xfrm>
              <a:off x="5614099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7"/>
            <p:cNvSpPr/>
            <p:nvPr/>
          </p:nvSpPr>
          <p:spPr>
            <a:xfrm>
              <a:off x="564793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7"/>
            <p:cNvSpPr/>
            <p:nvPr/>
          </p:nvSpPr>
          <p:spPr>
            <a:xfrm>
              <a:off x="568179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7"/>
            <p:cNvSpPr/>
            <p:nvPr/>
          </p:nvSpPr>
          <p:spPr>
            <a:xfrm>
              <a:off x="5839265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7"/>
            <p:cNvSpPr/>
            <p:nvPr/>
          </p:nvSpPr>
          <p:spPr>
            <a:xfrm>
              <a:off x="5873129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7"/>
            <p:cNvSpPr/>
            <p:nvPr/>
          </p:nvSpPr>
          <p:spPr>
            <a:xfrm>
              <a:off x="5906962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7"/>
            <p:cNvSpPr/>
            <p:nvPr/>
          </p:nvSpPr>
          <p:spPr>
            <a:xfrm>
              <a:off x="606484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7"/>
            <p:cNvSpPr/>
            <p:nvPr/>
          </p:nvSpPr>
          <p:spPr>
            <a:xfrm>
              <a:off x="6098679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6132543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7"/>
            <p:cNvSpPr/>
            <p:nvPr/>
          </p:nvSpPr>
          <p:spPr>
            <a:xfrm>
              <a:off x="6290396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7"/>
            <p:cNvSpPr/>
            <p:nvPr/>
          </p:nvSpPr>
          <p:spPr>
            <a:xfrm>
              <a:off x="6323877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7"/>
            <p:cNvSpPr/>
            <p:nvPr/>
          </p:nvSpPr>
          <p:spPr>
            <a:xfrm>
              <a:off x="6357709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7"/>
            <p:cNvSpPr/>
            <p:nvPr/>
          </p:nvSpPr>
          <p:spPr>
            <a:xfrm>
              <a:off x="6515562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7"/>
            <p:cNvSpPr/>
            <p:nvPr/>
          </p:nvSpPr>
          <p:spPr>
            <a:xfrm>
              <a:off x="6549426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7"/>
            <p:cNvSpPr/>
            <p:nvPr/>
          </p:nvSpPr>
          <p:spPr>
            <a:xfrm>
              <a:off x="6583290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7"/>
            <p:cNvSpPr/>
            <p:nvPr/>
          </p:nvSpPr>
          <p:spPr>
            <a:xfrm>
              <a:off x="6740760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7"/>
            <p:cNvSpPr/>
            <p:nvPr/>
          </p:nvSpPr>
          <p:spPr>
            <a:xfrm>
              <a:off x="6774624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7"/>
            <p:cNvSpPr/>
            <p:nvPr/>
          </p:nvSpPr>
          <p:spPr>
            <a:xfrm>
              <a:off x="6808456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7"/>
            <p:cNvSpPr/>
            <p:nvPr/>
          </p:nvSpPr>
          <p:spPr>
            <a:xfrm>
              <a:off x="6966309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7000173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7"/>
            <p:cNvSpPr/>
            <p:nvPr/>
          </p:nvSpPr>
          <p:spPr>
            <a:xfrm>
              <a:off x="703403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7"/>
            <p:cNvSpPr/>
            <p:nvPr/>
          </p:nvSpPr>
          <p:spPr>
            <a:xfrm>
              <a:off x="7191507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7"/>
            <p:cNvSpPr/>
            <p:nvPr/>
          </p:nvSpPr>
          <p:spPr>
            <a:xfrm>
              <a:off x="722537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7"/>
            <p:cNvSpPr/>
            <p:nvPr/>
          </p:nvSpPr>
          <p:spPr>
            <a:xfrm>
              <a:off x="7259204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7"/>
            <p:cNvSpPr/>
            <p:nvPr/>
          </p:nvSpPr>
          <p:spPr>
            <a:xfrm>
              <a:off x="7417056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7450921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7"/>
            <p:cNvSpPr/>
            <p:nvPr/>
          </p:nvSpPr>
          <p:spPr>
            <a:xfrm>
              <a:off x="748478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7"/>
            <p:cNvSpPr/>
            <p:nvPr/>
          </p:nvSpPr>
          <p:spPr>
            <a:xfrm>
              <a:off x="7642254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7"/>
            <p:cNvSpPr/>
            <p:nvPr/>
          </p:nvSpPr>
          <p:spPr>
            <a:xfrm>
              <a:off x="7676086" y="2662661"/>
              <a:ext cx="22874" cy="172357"/>
            </a:xfrm>
            <a:custGeom>
              <a:avLst/>
              <a:gdLst/>
              <a:ahLst/>
              <a:cxnLst/>
              <a:rect l="l" t="t" r="r" b="b"/>
              <a:pathLst>
                <a:path w="716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7"/>
            <p:cNvSpPr/>
            <p:nvPr/>
          </p:nvSpPr>
          <p:spPr>
            <a:xfrm>
              <a:off x="770995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7"/>
            <p:cNvSpPr/>
            <p:nvPr/>
          </p:nvSpPr>
          <p:spPr>
            <a:xfrm>
              <a:off x="7867803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7"/>
            <p:cNvSpPr/>
            <p:nvPr/>
          </p:nvSpPr>
          <p:spPr>
            <a:xfrm>
              <a:off x="790166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7"/>
            <p:cNvSpPr/>
            <p:nvPr/>
          </p:nvSpPr>
          <p:spPr>
            <a:xfrm>
              <a:off x="7935500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7"/>
            <p:cNvSpPr/>
            <p:nvPr/>
          </p:nvSpPr>
          <p:spPr>
            <a:xfrm>
              <a:off x="8093001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5" y="5395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7"/>
            <p:cNvSpPr/>
            <p:nvPr/>
          </p:nvSpPr>
          <p:spPr>
            <a:xfrm>
              <a:off x="8126834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7"/>
            <p:cNvSpPr/>
            <p:nvPr/>
          </p:nvSpPr>
          <p:spPr>
            <a:xfrm>
              <a:off x="8160698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7"/>
            <p:cNvSpPr/>
            <p:nvPr/>
          </p:nvSpPr>
          <p:spPr>
            <a:xfrm>
              <a:off x="831855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7"/>
            <p:cNvSpPr/>
            <p:nvPr/>
          </p:nvSpPr>
          <p:spPr>
            <a:xfrm>
              <a:off x="835241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7"/>
            <p:cNvSpPr/>
            <p:nvPr/>
          </p:nvSpPr>
          <p:spPr>
            <a:xfrm>
              <a:off x="8386247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7"/>
            <p:cNvSpPr/>
            <p:nvPr/>
          </p:nvSpPr>
          <p:spPr>
            <a:xfrm>
              <a:off x="8543749" y="2662661"/>
              <a:ext cx="22842" cy="172357"/>
            </a:xfrm>
            <a:custGeom>
              <a:avLst/>
              <a:gdLst/>
              <a:ahLst/>
              <a:cxnLst/>
              <a:rect l="l" t="t" r="r" b="b"/>
              <a:pathLst>
                <a:path w="715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14" y="539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7"/>
            <p:cNvSpPr/>
            <p:nvPr/>
          </p:nvSpPr>
          <p:spPr>
            <a:xfrm>
              <a:off x="8577581" y="2662661"/>
              <a:ext cx="22491" cy="172357"/>
            </a:xfrm>
            <a:custGeom>
              <a:avLst/>
              <a:gdLst/>
              <a:ahLst/>
              <a:cxnLst/>
              <a:rect l="l" t="t" r="r" b="b"/>
              <a:pathLst>
                <a:path w="704" h="5395" extrusionOk="0">
                  <a:moveTo>
                    <a:pt x="1" y="1"/>
                  </a:moveTo>
                  <a:lnTo>
                    <a:pt x="1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7"/>
            <p:cNvSpPr/>
            <p:nvPr/>
          </p:nvSpPr>
          <p:spPr>
            <a:xfrm>
              <a:off x="8611445" y="2662661"/>
              <a:ext cx="22459" cy="172357"/>
            </a:xfrm>
            <a:custGeom>
              <a:avLst/>
              <a:gdLst/>
              <a:ahLst/>
              <a:cxnLst/>
              <a:rect l="l" t="t" r="r" b="b"/>
              <a:pathLst>
                <a:path w="703" h="5395" extrusionOk="0">
                  <a:moveTo>
                    <a:pt x="0" y="1"/>
                  </a:moveTo>
                  <a:lnTo>
                    <a:pt x="0" y="5395"/>
                  </a:lnTo>
                  <a:lnTo>
                    <a:pt x="703" y="539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728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7"/>
            <p:cNvSpPr/>
            <p:nvPr/>
          </p:nvSpPr>
          <p:spPr>
            <a:xfrm>
              <a:off x="5280887" y="2607903"/>
              <a:ext cx="3461064" cy="58975"/>
            </a:xfrm>
            <a:custGeom>
              <a:avLst/>
              <a:gdLst/>
              <a:ahLst/>
              <a:cxnLst/>
              <a:rect l="l" t="t" r="r" b="b"/>
              <a:pathLst>
                <a:path w="108336" h="1846" extrusionOk="0">
                  <a:moveTo>
                    <a:pt x="143" y="0"/>
                  </a:moveTo>
                  <a:cubicBezTo>
                    <a:pt x="60" y="0"/>
                    <a:pt x="0" y="60"/>
                    <a:pt x="0" y="143"/>
                  </a:cubicBezTo>
                  <a:lnTo>
                    <a:pt x="0" y="1703"/>
                  </a:lnTo>
                  <a:cubicBezTo>
                    <a:pt x="0" y="1775"/>
                    <a:pt x="60" y="1846"/>
                    <a:pt x="143" y="1846"/>
                  </a:cubicBezTo>
                  <a:lnTo>
                    <a:pt x="108192" y="1846"/>
                  </a:lnTo>
                  <a:cubicBezTo>
                    <a:pt x="108276" y="1846"/>
                    <a:pt x="108335" y="1775"/>
                    <a:pt x="108335" y="1703"/>
                  </a:cubicBezTo>
                  <a:lnTo>
                    <a:pt x="108335" y="143"/>
                  </a:lnTo>
                  <a:cubicBezTo>
                    <a:pt x="108335" y="60"/>
                    <a:pt x="108276" y="0"/>
                    <a:pt x="108192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>
              <a:off x="8403755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8174404" y="3266341"/>
              <a:ext cx="4568" cy="32"/>
            </a:xfrm>
            <a:custGeom>
              <a:avLst/>
              <a:gdLst/>
              <a:ahLst/>
              <a:cxnLst/>
              <a:rect l="l" t="t" r="r" b="b"/>
              <a:pathLst>
                <a:path w="143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>
              <a:off x="8417844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>
              <a:off x="8418578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85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>
              <a:off x="8567709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7"/>
            <p:cNvSpPr/>
            <p:nvPr/>
          </p:nvSpPr>
          <p:spPr>
            <a:xfrm>
              <a:off x="8536497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251" y="31516"/>
                  </a:lnTo>
                  <a:cubicBezTo>
                    <a:pt x="251" y="31623"/>
                    <a:pt x="334" y="31707"/>
                    <a:pt x="441" y="31707"/>
                  </a:cubicBezTo>
                  <a:cubicBezTo>
                    <a:pt x="549" y="31707"/>
                    <a:pt x="632" y="31611"/>
                    <a:pt x="632" y="31504"/>
                  </a:cubicBezTo>
                  <a:lnTo>
                    <a:pt x="382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7"/>
            <p:cNvSpPr/>
            <p:nvPr/>
          </p:nvSpPr>
          <p:spPr>
            <a:xfrm>
              <a:off x="8497329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7"/>
            <p:cNvSpPr/>
            <p:nvPr/>
          </p:nvSpPr>
          <p:spPr>
            <a:xfrm>
              <a:off x="845055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3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86" y="31707"/>
                    <a:pt x="369" y="31623"/>
                    <a:pt x="369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7"/>
            <p:cNvSpPr/>
            <p:nvPr/>
          </p:nvSpPr>
          <p:spPr>
            <a:xfrm>
              <a:off x="8405288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15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1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7"/>
            <p:cNvSpPr/>
            <p:nvPr/>
          </p:nvSpPr>
          <p:spPr>
            <a:xfrm>
              <a:off x="8417844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4" y="60"/>
                  </a:lnTo>
                  <a:cubicBezTo>
                    <a:pt x="4536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7"/>
            <p:cNvSpPr/>
            <p:nvPr/>
          </p:nvSpPr>
          <p:spPr>
            <a:xfrm>
              <a:off x="7976968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7"/>
            <p:cNvSpPr/>
            <p:nvPr/>
          </p:nvSpPr>
          <p:spPr>
            <a:xfrm>
              <a:off x="7747617" y="3266341"/>
              <a:ext cx="4600" cy="32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36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7"/>
            <p:cNvSpPr/>
            <p:nvPr/>
          </p:nvSpPr>
          <p:spPr>
            <a:xfrm>
              <a:off x="7991057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7"/>
            <p:cNvSpPr/>
            <p:nvPr/>
          </p:nvSpPr>
          <p:spPr>
            <a:xfrm>
              <a:off x="7991824" y="2993988"/>
              <a:ext cx="219479" cy="70764"/>
            </a:xfrm>
            <a:custGeom>
              <a:avLst/>
              <a:gdLst/>
              <a:ahLst/>
              <a:cxnLst/>
              <a:rect l="l" t="t" r="r" b="b"/>
              <a:pathLst>
                <a:path w="6870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7"/>
            <p:cNvSpPr/>
            <p:nvPr/>
          </p:nvSpPr>
          <p:spPr>
            <a:xfrm>
              <a:off x="8140923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7"/>
            <p:cNvSpPr/>
            <p:nvPr/>
          </p:nvSpPr>
          <p:spPr>
            <a:xfrm>
              <a:off x="8109358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45" y="31707"/>
                    <a:pt x="453" y="31707"/>
                  </a:cubicBezTo>
                  <a:cubicBezTo>
                    <a:pt x="560" y="31695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7"/>
            <p:cNvSpPr/>
            <p:nvPr/>
          </p:nvSpPr>
          <p:spPr>
            <a:xfrm>
              <a:off x="8070542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7"/>
            <p:cNvSpPr/>
            <p:nvPr/>
          </p:nvSpPr>
          <p:spPr>
            <a:xfrm>
              <a:off x="802338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7978502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9" y="2239"/>
                  </a:cubicBezTo>
                  <a:lnTo>
                    <a:pt x="7216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7"/>
            <p:cNvSpPr/>
            <p:nvPr/>
          </p:nvSpPr>
          <p:spPr>
            <a:xfrm>
              <a:off x="7991057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6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7"/>
            <p:cNvSpPr/>
            <p:nvPr/>
          </p:nvSpPr>
          <p:spPr>
            <a:xfrm>
              <a:off x="7550181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7"/>
            <p:cNvSpPr/>
            <p:nvPr/>
          </p:nvSpPr>
          <p:spPr>
            <a:xfrm>
              <a:off x="7320447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48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7"/>
            <p:cNvSpPr/>
            <p:nvPr/>
          </p:nvSpPr>
          <p:spPr>
            <a:xfrm>
              <a:off x="7564270" y="2999675"/>
              <a:ext cx="221013" cy="1125191"/>
            </a:xfrm>
            <a:custGeom>
              <a:avLst/>
              <a:gdLst/>
              <a:ahLst/>
              <a:cxnLst/>
              <a:rect l="l" t="t" r="r" b="b"/>
              <a:pathLst>
                <a:path w="6918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7"/>
            <p:cNvSpPr/>
            <p:nvPr/>
          </p:nvSpPr>
          <p:spPr>
            <a:xfrm>
              <a:off x="7565037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7714136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20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7"/>
            <p:cNvSpPr/>
            <p:nvPr/>
          </p:nvSpPr>
          <p:spPr>
            <a:xfrm>
              <a:off x="7682955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707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7643756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99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7596601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63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7551715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16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7"/>
            <p:cNvSpPr/>
            <p:nvPr/>
          </p:nvSpPr>
          <p:spPr>
            <a:xfrm>
              <a:off x="7564270" y="3064720"/>
              <a:ext cx="221013" cy="1060146"/>
            </a:xfrm>
            <a:custGeom>
              <a:avLst/>
              <a:gdLst/>
              <a:ahLst/>
              <a:cxnLst/>
              <a:rect l="l" t="t" r="r" b="b"/>
              <a:pathLst>
                <a:path w="6918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6" y="941"/>
                    <a:pt x="5108" y="1953"/>
                  </a:cubicBezTo>
                  <a:lnTo>
                    <a:pt x="5656" y="25385"/>
                  </a:lnTo>
                  <a:cubicBezTo>
                    <a:pt x="5608" y="28457"/>
                    <a:pt x="3108" y="30945"/>
                    <a:pt x="36" y="31136"/>
                  </a:cubicBezTo>
                  <a:lnTo>
                    <a:pt x="0" y="33184"/>
                  </a:lnTo>
                  <a:lnTo>
                    <a:pt x="6918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7"/>
            <p:cNvSpPr/>
            <p:nvPr/>
          </p:nvSpPr>
          <p:spPr>
            <a:xfrm>
              <a:off x="7123427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7"/>
            <p:cNvSpPr/>
            <p:nvPr/>
          </p:nvSpPr>
          <p:spPr>
            <a:xfrm>
              <a:off x="6893660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8" y="0"/>
                  </a:moveTo>
                  <a:lnTo>
                    <a:pt x="156" y="0"/>
                  </a:lnTo>
                  <a:cubicBezTo>
                    <a:pt x="36" y="0"/>
                    <a:pt x="1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7137484" y="2999675"/>
              <a:ext cx="221045" cy="1125191"/>
            </a:xfrm>
            <a:custGeom>
              <a:avLst/>
              <a:gdLst/>
              <a:ahLst/>
              <a:cxnLst/>
              <a:rect l="l" t="t" r="r" b="b"/>
              <a:pathLst>
                <a:path w="6919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18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7137867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98" y="2215"/>
                  </a:lnTo>
                  <a:lnTo>
                    <a:pt x="6085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7287349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79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51" y="31516"/>
                  </a:lnTo>
                  <a:cubicBezTo>
                    <a:pt x="751" y="31623"/>
                    <a:pt x="834" y="31707"/>
                    <a:pt x="941" y="31707"/>
                  </a:cubicBezTo>
                  <a:cubicBezTo>
                    <a:pt x="1048" y="31695"/>
                    <a:pt x="1132" y="31611"/>
                    <a:pt x="1132" y="31504"/>
                  </a:cubicBezTo>
                  <a:lnTo>
                    <a:pt x="382" y="191"/>
                  </a:lnTo>
                  <a:cubicBezTo>
                    <a:pt x="370" y="84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7256169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250" y="31516"/>
                  </a:lnTo>
                  <a:cubicBezTo>
                    <a:pt x="250" y="31611"/>
                    <a:pt x="334" y="31707"/>
                    <a:pt x="441" y="31707"/>
                  </a:cubicBezTo>
                  <a:cubicBezTo>
                    <a:pt x="548" y="31695"/>
                    <a:pt x="631" y="31611"/>
                    <a:pt x="6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7217001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3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7"/>
            <p:cNvSpPr/>
            <p:nvPr/>
          </p:nvSpPr>
          <p:spPr>
            <a:xfrm>
              <a:off x="7169814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98" y="31707"/>
                    <a:pt x="382" y="31623"/>
                    <a:pt x="382" y="31516"/>
                  </a:cubicBezTo>
                  <a:lnTo>
                    <a:pt x="1120" y="191"/>
                  </a:lnTo>
                  <a:cubicBezTo>
                    <a:pt x="1132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7"/>
            <p:cNvSpPr/>
            <p:nvPr/>
          </p:nvSpPr>
          <p:spPr>
            <a:xfrm>
              <a:off x="7124928" y="2956705"/>
              <a:ext cx="245772" cy="71530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13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7"/>
            <p:cNvSpPr/>
            <p:nvPr/>
          </p:nvSpPr>
          <p:spPr>
            <a:xfrm>
              <a:off x="7137484" y="3064720"/>
              <a:ext cx="221045" cy="1060146"/>
            </a:xfrm>
            <a:custGeom>
              <a:avLst/>
              <a:gdLst/>
              <a:ahLst/>
              <a:cxnLst/>
              <a:rect l="l" t="t" r="r" b="b"/>
              <a:pathLst>
                <a:path w="6919" h="33184" extrusionOk="0">
                  <a:moveTo>
                    <a:pt x="2787" y="1"/>
                  </a:moveTo>
                  <a:lnTo>
                    <a:pt x="3525" y="60"/>
                  </a:lnTo>
                  <a:cubicBezTo>
                    <a:pt x="4537" y="144"/>
                    <a:pt x="5097" y="941"/>
                    <a:pt x="5108" y="1953"/>
                  </a:cubicBezTo>
                  <a:lnTo>
                    <a:pt x="5656" y="25385"/>
                  </a:lnTo>
                  <a:cubicBezTo>
                    <a:pt x="5609" y="28457"/>
                    <a:pt x="3108" y="30945"/>
                    <a:pt x="36" y="31136"/>
                  </a:cubicBezTo>
                  <a:lnTo>
                    <a:pt x="1" y="33184"/>
                  </a:lnTo>
                  <a:lnTo>
                    <a:pt x="6918" y="33184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7"/>
            <p:cNvSpPr/>
            <p:nvPr/>
          </p:nvSpPr>
          <p:spPr>
            <a:xfrm>
              <a:off x="6696640" y="32237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7"/>
            <p:cNvSpPr/>
            <p:nvPr/>
          </p:nvSpPr>
          <p:spPr>
            <a:xfrm>
              <a:off x="6466874" y="3266341"/>
              <a:ext cx="4984" cy="32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49" y="0"/>
                  </a:moveTo>
                  <a:lnTo>
                    <a:pt x="156" y="0"/>
                  </a:lnTo>
                  <a:cubicBezTo>
                    <a:pt x="37" y="0"/>
                    <a:pt x="1" y="0"/>
                    <a:pt x="4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7"/>
            <p:cNvSpPr/>
            <p:nvPr/>
          </p:nvSpPr>
          <p:spPr>
            <a:xfrm>
              <a:off x="6710314" y="2999675"/>
              <a:ext cx="221428" cy="1125191"/>
            </a:xfrm>
            <a:custGeom>
              <a:avLst/>
              <a:gdLst/>
              <a:ahLst/>
              <a:cxnLst/>
              <a:rect l="l" t="t" r="r" b="b"/>
              <a:pathLst>
                <a:path w="6931" h="35220" extrusionOk="0">
                  <a:moveTo>
                    <a:pt x="894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4" y="168"/>
                  </a:lnTo>
                  <a:lnTo>
                    <a:pt x="6014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>
              <a:off x="6711464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1" y="0"/>
                  </a:moveTo>
                  <a:lnTo>
                    <a:pt x="786" y="2215"/>
                  </a:lnTo>
                  <a:lnTo>
                    <a:pt x="6073" y="2215"/>
                  </a:lnTo>
                  <a:lnTo>
                    <a:pt x="687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>
              <a:off x="6860211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191" y="0"/>
                  </a:moveTo>
                  <a:cubicBezTo>
                    <a:pt x="83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5" y="31707"/>
                    <a:pt x="953" y="31707"/>
                  </a:cubicBezTo>
                  <a:cubicBezTo>
                    <a:pt x="1048" y="31695"/>
                    <a:pt x="1131" y="31611"/>
                    <a:pt x="1131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7"/>
            <p:cNvSpPr/>
            <p:nvPr/>
          </p:nvSpPr>
          <p:spPr>
            <a:xfrm>
              <a:off x="6829382" y="3082994"/>
              <a:ext cx="20191" cy="1012576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1" y="31695"/>
                  </a:cubicBezTo>
                  <a:cubicBezTo>
                    <a:pt x="536" y="31695"/>
                    <a:pt x="632" y="31599"/>
                    <a:pt x="632" y="31492"/>
                  </a:cubicBezTo>
                  <a:lnTo>
                    <a:pt x="382" y="179"/>
                  </a:lnTo>
                  <a:cubicBezTo>
                    <a:pt x="370" y="60"/>
                    <a:pt x="277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7"/>
            <p:cNvSpPr/>
            <p:nvPr/>
          </p:nvSpPr>
          <p:spPr>
            <a:xfrm>
              <a:off x="6790214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7"/>
            <p:cNvSpPr/>
            <p:nvPr/>
          </p:nvSpPr>
          <p:spPr>
            <a:xfrm>
              <a:off x="6743028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6" y="0"/>
                    <a:pt x="751" y="84"/>
                    <a:pt x="751" y="179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7" y="31707"/>
                    <a:pt x="382" y="31623"/>
                    <a:pt x="382" y="31516"/>
                  </a:cubicBezTo>
                  <a:lnTo>
                    <a:pt x="1132" y="191"/>
                  </a:lnTo>
                  <a:cubicBezTo>
                    <a:pt x="1132" y="84"/>
                    <a:pt x="1049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7"/>
            <p:cNvSpPr/>
            <p:nvPr/>
          </p:nvSpPr>
          <p:spPr>
            <a:xfrm>
              <a:off x="6698142" y="2956705"/>
              <a:ext cx="245772" cy="71530"/>
            </a:xfrm>
            <a:custGeom>
              <a:avLst/>
              <a:gdLst/>
              <a:ahLst/>
              <a:cxnLst/>
              <a:rect l="l" t="t" r="r" b="b"/>
              <a:pathLst>
                <a:path w="7693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0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7"/>
            <p:cNvSpPr/>
            <p:nvPr/>
          </p:nvSpPr>
          <p:spPr>
            <a:xfrm>
              <a:off x="6710314" y="3064720"/>
              <a:ext cx="221428" cy="1060146"/>
            </a:xfrm>
            <a:custGeom>
              <a:avLst/>
              <a:gdLst/>
              <a:ahLst/>
              <a:cxnLst/>
              <a:rect l="l" t="t" r="r" b="b"/>
              <a:pathLst>
                <a:path w="6931" h="33184" extrusionOk="0">
                  <a:moveTo>
                    <a:pt x="2799" y="1"/>
                  </a:moveTo>
                  <a:lnTo>
                    <a:pt x="3537" y="60"/>
                  </a:lnTo>
                  <a:cubicBezTo>
                    <a:pt x="4549" y="144"/>
                    <a:pt x="5109" y="941"/>
                    <a:pt x="5121" y="1953"/>
                  </a:cubicBezTo>
                  <a:lnTo>
                    <a:pt x="5668" y="25385"/>
                  </a:lnTo>
                  <a:cubicBezTo>
                    <a:pt x="5621" y="28457"/>
                    <a:pt x="3120" y="30945"/>
                    <a:pt x="49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6269853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7"/>
            <p:cNvSpPr/>
            <p:nvPr/>
          </p:nvSpPr>
          <p:spPr>
            <a:xfrm>
              <a:off x="6040119" y="3266341"/>
              <a:ext cx="4952" cy="32"/>
            </a:xfrm>
            <a:custGeom>
              <a:avLst/>
              <a:gdLst/>
              <a:ahLst/>
              <a:cxnLst/>
              <a:rect l="l" t="t" r="r" b="b"/>
              <a:pathLst>
                <a:path w="155" h="1" extrusionOk="0">
                  <a:moveTo>
                    <a:pt x="48" y="0"/>
                  </a:moveTo>
                  <a:lnTo>
                    <a:pt x="155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7"/>
            <p:cNvSpPr/>
            <p:nvPr/>
          </p:nvSpPr>
          <p:spPr>
            <a:xfrm>
              <a:off x="6283559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7"/>
            <p:cNvSpPr/>
            <p:nvPr/>
          </p:nvSpPr>
          <p:spPr>
            <a:xfrm>
              <a:off x="6284677" y="2993988"/>
              <a:ext cx="219128" cy="70764"/>
            </a:xfrm>
            <a:custGeom>
              <a:avLst/>
              <a:gdLst/>
              <a:ahLst/>
              <a:cxnLst/>
              <a:rect l="l" t="t" r="r" b="b"/>
              <a:pathLst>
                <a:path w="6859" h="2215" extrusionOk="0">
                  <a:moveTo>
                    <a:pt x="1" y="0"/>
                  </a:moveTo>
                  <a:lnTo>
                    <a:pt x="787" y="2215"/>
                  </a:lnTo>
                  <a:lnTo>
                    <a:pt x="6073" y="2215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7"/>
            <p:cNvSpPr/>
            <p:nvPr/>
          </p:nvSpPr>
          <p:spPr>
            <a:xfrm>
              <a:off x="6433425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12" y="191"/>
                  </a:cubicBezTo>
                  <a:lnTo>
                    <a:pt x="762" y="31516"/>
                  </a:lnTo>
                  <a:cubicBezTo>
                    <a:pt x="762" y="31623"/>
                    <a:pt x="846" y="31707"/>
                    <a:pt x="953" y="31707"/>
                  </a:cubicBezTo>
                  <a:cubicBezTo>
                    <a:pt x="1060" y="31695"/>
                    <a:pt x="1143" y="31611"/>
                    <a:pt x="11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7"/>
            <p:cNvSpPr/>
            <p:nvPr/>
          </p:nvSpPr>
          <p:spPr>
            <a:xfrm>
              <a:off x="6402212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1" y="84"/>
                    <a:pt x="13" y="191"/>
                  </a:cubicBezTo>
                  <a:lnTo>
                    <a:pt x="263" y="31516"/>
                  </a:lnTo>
                  <a:cubicBezTo>
                    <a:pt x="263" y="31611"/>
                    <a:pt x="346" y="31707"/>
                    <a:pt x="453" y="31707"/>
                  </a:cubicBezTo>
                  <a:cubicBezTo>
                    <a:pt x="560" y="31707"/>
                    <a:pt x="644" y="31611"/>
                    <a:pt x="644" y="31504"/>
                  </a:cubicBezTo>
                  <a:lnTo>
                    <a:pt x="394" y="191"/>
                  </a:lnTo>
                  <a:cubicBezTo>
                    <a:pt x="382" y="84"/>
                    <a:pt x="299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7"/>
            <p:cNvSpPr/>
            <p:nvPr/>
          </p:nvSpPr>
          <p:spPr>
            <a:xfrm>
              <a:off x="6363428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0" y="84"/>
                    <a:pt x="250" y="191"/>
                  </a:cubicBezTo>
                  <a:lnTo>
                    <a:pt x="0" y="31504"/>
                  </a:lnTo>
                  <a:cubicBezTo>
                    <a:pt x="0" y="31611"/>
                    <a:pt x="84" y="31707"/>
                    <a:pt x="191" y="31707"/>
                  </a:cubicBezTo>
                  <a:cubicBezTo>
                    <a:pt x="298" y="31707"/>
                    <a:pt x="381" y="31611"/>
                    <a:pt x="381" y="31516"/>
                  </a:cubicBezTo>
                  <a:lnTo>
                    <a:pt x="631" y="191"/>
                  </a:lnTo>
                  <a:cubicBezTo>
                    <a:pt x="631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6316273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45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3" y="31695"/>
                    <a:pt x="191" y="31707"/>
                  </a:cubicBezTo>
                  <a:cubicBezTo>
                    <a:pt x="298" y="31707"/>
                    <a:pt x="381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7"/>
            <p:cNvSpPr/>
            <p:nvPr/>
          </p:nvSpPr>
          <p:spPr>
            <a:xfrm>
              <a:off x="6271387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4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4" y="2239"/>
                    <a:pt x="488" y="2239"/>
                  </a:cubicBezTo>
                  <a:lnTo>
                    <a:pt x="7203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7"/>
            <p:cNvSpPr/>
            <p:nvPr/>
          </p:nvSpPr>
          <p:spPr>
            <a:xfrm>
              <a:off x="6283559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6" y="1"/>
                  </a:moveTo>
                  <a:lnTo>
                    <a:pt x="3536" y="60"/>
                  </a:lnTo>
                  <a:cubicBezTo>
                    <a:pt x="4536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7"/>
            <p:cNvSpPr/>
            <p:nvPr/>
          </p:nvSpPr>
          <p:spPr>
            <a:xfrm>
              <a:off x="5843067" y="32237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7"/>
            <p:cNvSpPr/>
            <p:nvPr/>
          </p:nvSpPr>
          <p:spPr>
            <a:xfrm>
              <a:off x="5613332" y="3266341"/>
              <a:ext cx="4600" cy="32"/>
            </a:xfrm>
            <a:custGeom>
              <a:avLst/>
              <a:gdLst/>
              <a:ahLst/>
              <a:cxnLst/>
              <a:rect l="l" t="t" r="r" b="b"/>
              <a:pathLst>
                <a:path w="144" h="1" extrusionOk="0">
                  <a:moveTo>
                    <a:pt x="48" y="0"/>
                  </a:moveTo>
                  <a:lnTo>
                    <a:pt x="143" y="0"/>
                  </a:lnTo>
                  <a:cubicBezTo>
                    <a:pt x="36" y="0"/>
                    <a:pt x="0" y="0"/>
                    <a:pt x="4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7"/>
            <p:cNvSpPr/>
            <p:nvPr/>
          </p:nvSpPr>
          <p:spPr>
            <a:xfrm>
              <a:off x="5856772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0" y="35053"/>
                  </a:lnTo>
                  <a:lnTo>
                    <a:pt x="0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7"/>
            <p:cNvSpPr/>
            <p:nvPr/>
          </p:nvSpPr>
          <p:spPr>
            <a:xfrm>
              <a:off x="5857539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98" y="2215"/>
                  </a:lnTo>
                  <a:lnTo>
                    <a:pt x="6084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7"/>
            <p:cNvSpPr/>
            <p:nvPr/>
          </p:nvSpPr>
          <p:spPr>
            <a:xfrm>
              <a:off x="6007021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750" y="31516"/>
                  </a:lnTo>
                  <a:cubicBezTo>
                    <a:pt x="750" y="31623"/>
                    <a:pt x="834" y="31707"/>
                    <a:pt x="941" y="31707"/>
                  </a:cubicBezTo>
                  <a:lnTo>
                    <a:pt x="953" y="31707"/>
                  </a:lnTo>
                  <a:cubicBezTo>
                    <a:pt x="1060" y="31695"/>
                    <a:pt x="1143" y="31611"/>
                    <a:pt x="1131" y="31504"/>
                  </a:cubicBezTo>
                  <a:lnTo>
                    <a:pt x="381" y="191"/>
                  </a:lnTo>
                  <a:cubicBezTo>
                    <a:pt x="381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7"/>
            <p:cNvSpPr/>
            <p:nvPr/>
          </p:nvSpPr>
          <p:spPr>
            <a:xfrm>
              <a:off x="5975809" y="3082994"/>
              <a:ext cx="20191" cy="1012576"/>
            </a:xfrm>
            <a:custGeom>
              <a:avLst/>
              <a:gdLst/>
              <a:ahLst/>
              <a:cxnLst/>
              <a:rect l="l" t="t" r="r" b="b"/>
              <a:pathLst>
                <a:path w="632" h="31695" extrusionOk="0">
                  <a:moveTo>
                    <a:pt x="187" y="0"/>
                  </a:moveTo>
                  <a:cubicBezTo>
                    <a:pt x="96" y="0"/>
                    <a:pt x="7" y="60"/>
                    <a:pt x="1" y="179"/>
                  </a:cubicBezTo>
                  <a:lnTo>
                    <a:pt x="251" y="31504"/>
                  </a:lnTo>
                  <a:cubicBezTo>
                    <a:pt x="251" y="31599"/>
                    <a:pt x="334" y="31695"/>
                    <a:pt x="442" y="31695"/>
                  </a:cubicBezTo>
                  <a:cubicBezTo>
                    <a:pt x="549" y="31695"/>
                    <a:pt x="632" y="31611"/>
                    <a:pt x="632" y="31504"/>
                  </a:cubicBezTo>
                  <a:lnTo>
                    <a:pt x="382" y="179"/>
                  </a:lnTo>
                  <a:cubicBezTo>
                    <a:pt x="370" y="60"/>
                    <a:pt x="278" y="0"/>
                    <a:pt x="187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5936641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695"/>
                    <a:pt x="191" y="31707"/>
                  </a:cubicBezTo>
                  <a:cubicBezTo>
                    <a:pt x="286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8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7"/>
            <p:cNvSpPr/>
            <p:nvPr/>
          </p:nvSpPr>
          <p:spPr>
            <a:xfrm>
              <a:off x="5889486" y="3082611"/>
              <a:ext cx="36165" cy="1012959"/>
            </a:xfrm>
            <a:custGeom>
              <a:avLst/>
              <a:gdLst/>
              <a:ahLst/>
              <a:cxnLst/>
              <a:rect l="l" t="t" r="r" b="b"/>
              <a:pathLst>
                <a:path w="1132" h="31707" extrusionOk="0">
                  <a:moveTo>
                    <a:pt x="941" y="0"/>
                  </a:moveTo>
                  <a:cubicBezTo>
                    <a:pt x="834" y="0"/>
                    <a:pt x="750" y="84"/>
                    <a:pt x="750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91" y="31707"/>
                  </a:cubicBezTo>
                  <a:cubicBezTo>
                    <a:pt x="286" y="31707"/>
                    <a:pt x="369" y="31623"/>
                    <a:pt x="381" y="31516"/>
                  </a:cubicBezTo>
                  <a:lnTo>
                    <a:pt x="1131" y="191"/>
                  </a:lnTo>
                  <a:cubicBezTo>
                    <a:pt x="1131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7"/>
            <p:cNvSpPr/>
            <p:nvPr/>
          </p:nvSpPr>
          <p:spPr>
            <a:xfrm>
              <a:off x="5844600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8" y="0"/>
                  </a:moveTo>
                  <a:cubicBezTo>
                    <a:pt x="215" y="0"/>
                    <a:pt x="0" y="227"/>
                    <a:pt x="0" y="489"/>
                  </a:cubicBezTo>
                  <a:lnTo>
                    <a:pt x="0" y="1751"/>
                  </a:lnTo>
                  <a:cubicBezTo>
                    <a:pt x="0" y="2025"/>
                    <a:pt x="215" y="2239"/>
                    <a:pt x="488" y="2239"/>
                  </a:cubicBezTo>
                  <a:lnTo>
                    <a:pt x="7204" y="2239"/>
                  </a:lnTo>
                  <a:cubicBezTo>
                    <a:pt x="7477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7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7"/>
            <p:cNvSpPr/>
            <p:nvPr/>
          </p:nvSpPr>
          <p:spPr>
            <a:xfrm>
              <a:off x="5856772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98" y="1"/>
                  </a:moveTo>
                  <a:lnTo>
                    <a:pt x="3536" y="60"/>
                  </a:lnTo>
                  <a:cubicBezTo>
                    <a:pt x="4549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20" y="30945"/>
                    <a:pt x="48" y="31136"/>
                  </a:cubicBezTo>
                  <a:lnTo>
                    <a:pt x="0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5415897" y="3223723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7"/>
            <p:cNvSpPr/>
            <p:nvPr/>
          </p:nvSpPr>
          <p:spPr>
            <a:xfrm>
              <a:off x="5429986" y="2999675"/>
              <a:ext cx="221396" cy="1125191"/>
            </a:xfrm>
            <a:custGeom>
              <a:avLst/>
              <a:gdLst/>
              <a:ahLst/>
              <a:cxnLst/>
              <a:rect l="l" t="t" r="r" b="b"/>
              <a:pathLst>
                <a:path w="6930" h="35220" extrusionOk="0">
                  <a:moveTo>
                    <a:pt x="893" y="1"/>
                  </a:moveTo>
                  <a:lnTo>
                    <a:pt x="1" y="35053"/>
                  </a:lnTo>
                  <a:lnTo>
                    <a:pt x="1" y="35220"/>
                  </a:lnTo>
                  <a:lnTo>
                    <a:pt x="6930" y="35220"/>
                  </a:lnTo>
                  <a:lnTo>
                    <a:pt x="6013" y="168"/>
                  </a:lnTo>
                  <a:lnTo>
                    <a:pt x="60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7"/>
            <p:cNvSpPr/>
            <p:nvPr/>
          </p:nvSpPr>
          <p:spPr>
            <a:xfrm>
              <a:off x="5431136" y="2993988"/>
              <a:ext cx="219511" cy="70764"/>
            </a:xfrm>
            <a:custGeom>
              <a:avLst/>
              <a:gdLst/>
              <a:ahLst/>
              <a:cxnLst/>
              <a:rect l="l" t="t" r="r" b="b"/>
              <a:pathLst>
                <a:path w="6871" h="2215" extrusionOk="0">
                  <a:moveTo>
                    <a:pt x="0" y="0"/>
                  </a:moveTo>
                  <a:lnTo>
                    <a:pt x="786" y="2215"/>
                  </a:lnTo>
                  <a:lnTo>
                    <a:pt x="6072" y="2215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5579851" y="3082611"/>
              <a:ext cx="36548" cy="1012959"/>
            </a:xfrm>
            <a:custGeom>
              <a:avLst/>
              <a:gdLst/>
              <a:ahLst/>
              <a:cxnLst/>
              <a:rect l="l" t="t" r="r" b="b"/>
              <a:pathLst>
                <a:path w="1144" h="31707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763" y="31516"/>
                  </a:lnTo>
                  <a:cubicBezTo>
                    <a:pt x="763" y="31623"/>
                    <a:pt x="846" y="31707"/>
                    <a:pt x="953" y="31707"/>
                  </a:cubicBezTo>
                  <a:cubicBezTo>
                    <a:pt x="1060" y="31695"/>
                    <a:pt x="1144" y="31611"/>
                    <a:pt x="1132" y="31504"/>
                  </a:cubicBezTo>
                  <a:lnTo>
                    <a:pt x="382" y="191"/>
                  </a:lnTo>
                  <a:cubicBezTo>
                    <a:pt x="382" y="84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5548671" y="3082611"/>
              <a:ext cx="20574" cy="1012959"/>
            </a:xfrm>
            <a:custGeom>
              <a:avLst/>
              <a:gdLst/>
              <a:ahLst/>
              <a:cxnLst/>
              <a:rect l="l" t="t" r="r" b="b"/>
              <a:pathLst>
                <a:path w="644" h="31707" extrusionOk="0">
                  <a:moveTo>
                    <a:pt x="191" y="0"/>
                  </a:moveTo>
                  <a:cubicBezTo>
                    <a:pt x="96" y="0"/>
                    <a:pt x="0" y="84"/>
                    <a:pt x="12" y="191"/>
                  </a:cubicBezTo>
                  <a:lnTo>
                    <a:pt x="262" y="31516"/>
                  </a:lnTo>
                  <a:cubicBezTo>
                    <a:pt x="262" y="31611"/>
                    <a:pt x="346" y="31707"/>
                    <a:pt x="453" y="31707"/>
                  </a:cubicBezTo>
                  <a:cubicBezTo>
                    <a:pt x="560" y="31707"/>
                    <a:pt x="643" y="31611"/>
                    <a:pt x="643" y="31504"/>
                  </a:cubicBezTo>
                  <a:lnTo>
                    <a:pt x="393" y="191"/>
                  </a:lnTo>
                  <a:cubicBezTo>
                    <a:pt x="381" y="84"/>
                    <a:pt x="298" y="0"/>
                    <a:pt x="19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5509854" y="3082611"/>
              <a:ext cx="20191" cy="1012959"/>
            </a:xfrm>
            <a:custGeom>
              <a:avLst/>
              <a:gdLst/>
              <a:ahLst/>
              <a:cxnLst/>
              <a:rect l="l" t="t" r="r" b="b"/>
              <a:pathLst>
                <a:path w="632" h="31707" extrusionOk="0">
                  <a:moveTo>
                    <a:pt x="441" y="0"/>
                  </a:moveTo>
                  <a:cubicBezTo>
                    <a:pt x="334" y="0"/>
                    <a:pt x="251" y="84"/>
                    <a:pt x="251" y="191"/>
                  </a:cubicBezTo>
                  <a:lnTo>
                    <a:pt x="1" y="31504"/>
                  </a:lnTo>
                  <a:cubicBezTo>
                    <a:pt x="1" y="31611"/>
                    <a:pt x="84" y="31707"/>
                    <a:pt x="191" y="31707"/>
                  </a:cubicBezTo>
                  <a:cubicBezTo>
                    <a:pt x="287" y="31707"/>
                    <a:pt x="382" y="31611"/>
                    <a:pt x="382" y="31516"/>
                  </a:cubicBezTo>
                  <a:lnTo>
                    <a:pt x="632" y="191"/>
                  </a:lnTo>
                  <a:cubicBezTo>
                    <a:pt x="632" y="84"/>
                    <a:pt x="549" y="0"/>
                    <a:pt x="44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5462700" y="3082611"/>
              <a:ext cx="35781" cy="1012959"/>
            </a:xfrm>
            <a:custGeom>
              <a:avLst/>
              <a:gdLst/>
              <a:ahLst/>
              <a:cxnLst/>
              <a:rect l="l" t="t" r="r" b="b"/>
              <a:pathLst>
                <a:path w="1120" h="31707" extrusionOk="0">
                  <a:moveTo>
                    <a:pt x="929" y="0"/>
                  </a:moveTo>
                  <a:cubicBezTo>
                    <a:pt x="834" y="0"/>
                    <a:pt x="751" y="84"/>
                    <a:pt x="739" y="179"/>
                  </a:cubicBezTo>
                  <a:lnTo>
                    <a:pt x="0" y="31504"/>
                  </a:lnTo>
                  <a:cubicBezTo>
                    <a:pt x="0" y="31611"/>
                    <a:pt x="84" y="31695"/>
                    <a:pt x="179" y="31707"/>
                  </a:cubicBezTo>
                  <a:cubicBezTo>
                    <a:pt x="286" y="31707"/>
                    <a:pt x="370" y="31623"/>
                    <a:pt x="381" y="31516"/>
                  </a:cubicBezTo>
                  <a:lnTo>
                    <a:pt x="1120" y="191"/>
                  </a:lnTo>
                  <a:cubicBezTo>
                    <a:pt x="1120" y="84"/>
                    <a:pt x="1036" y="0"/>
                    <a:pt x="92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5417814" y="2956705"/>
              <a:ext cx="245740" cy="71530"/>
            </a:xfrm>
            <a:custGeom>
              <a:avLst/>
              <a:gdLst/>
              <a:ahLst/>
              <a:cxnLst/>
              <a:rect l="l" t="t" r="r" b="b"/>
              <a:pathLst>
                <a:path w="7692" h="2239" extrusionOk="0">
                  <a:moveTo>
                    <a:pt x="489" y="0"/>
                  </a:moveTo>
                  <a:cubicBezTo>
                    <a:pt x="215" y="0"/>
                    <a:pt x="1" y="227"/>
                    <a:pt x="1" y="489"/>
                  </a:cubicBezTo>
                  <a:lnTo>
                    <a:pt x="1" y="1751"/>
                  </a:lnTo>
                  <a:cubicBezTo>
                    <a:pt x="1" y="2025"/>
                    <a:pt x="215" y="2239"/>
                    <a:pt x="489" y="2239"/>
                  </a:cubicBezTo>
                  <a:lnTo>
                    <a:pt x="7204" y="2239"/>
                  </a:lnTo>
                  <a:cubicBezTo>
                    <a:pt x="7478" y="2239"/>
                    <a:pt x="7692" y="2025"/>
                    <a:pt x="7692" y="1751"/>
                  </a:cubicBezTo>
                  <a:lnTo>
                    <a:pt x="7692" y="489"/>
                  </a:lnTo>
                  <a:cubicBezTo>
                    <a:pt x="7692" y="227"/>
                    <a:pt x="7478" y="12"/>
                    <a:pt x="720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5429986" y="3064720"/>
              <a:ext cx="221396" cy="1060146"/>
            </a:xfrm>
            <a:custGeom>
              <a:avLst/>
              <a:gdLst/>
              <a:ahLst/>
              <a:cxnLst/>
              <a:rect l="l" t="t" r="r" b="b"/>
              <a:pathLst>
                <a:path w="6930" h="33184" extrusionOk="0">
                  <a:moveTo>
                    <a:pt x="2787" y="1"/>
                  </a:moveTo>
                  <a:lnTo>
                    <a:pt x="3537" y="60"/>
                  </a:lnTo>
                  <a:cubicBezTo>
                    <a:pt x="4537" y="144"/>
                    <a:pt x="5108" y="941"/>
                    <a:pt x="5120" y="1953"/>
                  </a:cubicBezTo>
                  <a:lnTo>
                    <a:pt x="5668" y="25385"/>
                  </a:lnTo>
                  <a:cubicBezTo>
                    <a:pt x="5620" y="28457"/>
                    <a:pt x="3108" y="30945"/>
                    <a:pt x="48" y="31136"/>
                  </a:cubicBezTo>
                  <a:lnTo>
                    <a:pt x="1" y="33184"/>
                  </a:lnTo>
                  <a:lnTo>
                    <a:pt x="6930" y="33184"/>
                  </a:lnTo>
                  <a:lnTo>
                    <a:pt x="607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5339095" y="2826999"/>
              <a:ext cx="3344648" cy="138876"/>
            </a:xfrm>
            <a:custGeom>
              <a:avLst/>
              <a:gdLst/>
              <a:ahLst/>
              <a:cxnLst/>
              <a:rect l="l" t="t" r="r" b="b"/>
              <a:pathLst>
                <a:path w="104692" h="4347" extrusionOk="0">
                  <a:moveTo>
                    <a:pt x="905" y="0"/>
                  </a:moveTo>
                  <a:cubicBezTo>
                    <a:pt x="405" y="0"/>
                    <a:pt x="12" y="393"/>
                    <a:pt x="12" y="882"/>
                  </a:cubicBezTo>
                  <a:lnTo>
                    <a:pt x="12" y="3465"/>
                  </a:lnTo>
                  <a:cubicBezTo>
                    <a:pt x="0" y="3946"/>
                    <a:pt x="393" y="4346"/>
                    <a:pt x="883" y="4346"/>
                  </a:cubicBezTo>
                  <a:cubicBezTo>
                    <a:pt x="890" y="4346"/>
                    <a:pt x="898" y="4346"/>
                    <a:pt x="905" y="4346"/>
                  </a:cubicBezTo>
                  <a:lnTo>
                    <a:pt x="103799" y="4346"/>
                  </a:lnTo>
                  <a:cubicBezTo>
                    <a:pt x="103806" y="4346"/>
                    <a:pt x="103813" y="4346"/>
                    <a:pt x="103820" y="4346"/>
                  </a:cubicBezTo>
                  <a:cubicBezTo>
                    <a:pt x="104298" y="4346"/>
                    <a:pt x="104692" y="3946"/>
                    <a:pt x="104692" y="3465"/>
                  </a:cubicBezTo>
                  <a:lnTo>
                    <a:pt x="104692" y="882"/>
                  </a:lnTo>
                  <a:cubicBezTo>
                    <a:pt x="104680" y="393"/>
                    <a:pt x="104287" y="0"/>
                    <a:pt x="103799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5339446" y="2827765"/>
              <a:ext cx="3343913" cy="138109"/>
            </a:xfrm>
            <a:custGeom>
              <a:avLst/>
              <a:gdLst/>
              <a:ahLst/>
              <a:cxnLst/>
              <a:rect l="l" t="t" r="r" b="b"/>
              <a:pathLst>
                <a:path w="104669" h="4323" extrusionOk="0">
                  <a:moveTo>
                    <a:pt x="103978" y="0"/>
                  </a:moveTo>
                  <a:lnTo>
                    <a:pt x="103978" y="2215"/>
                  </a:lnTo>
                  <a:cubicBezTo>
                    <a:pt x="103978" y="2703"/>
                    <a:pt x="103585" y="3096"/>
                    <a:pt x="103109" y="3096"/>
                  </a:cubicBezTo>
                  <a:lnTo>
                    <a:pt x="1" y="3096"/>
                  </a:lnTo>
                  <a:lnTo>
                    <a:pt x="1" y="3441"/>
                  </a:lnTo>
                  <a:cubicBezTo>
                    <a:pt x="1" y="3922"/>
                    <a:pt x="394" y="4322"/>
                    <a:pt x="873" y="4322"/>
                  </a:cubicBezTo>
                  <a:cubicBezTo>
                    <a:pt x="880" y="4322"/>
                    <a:pt x="887" y="4322"/>
                    <a:pt x="894" y="4322"/>
                  </a:cubicBezTo>
                  <a:lnTo>
                    <a:pt x="103788" y="4322"/>
                  </a:lnTo>
                  <a:cubicBezTo>
                    <a:pt x="104276" y="4322"/>
                    <a:pt x="104669" y="3929"/>
                    <a:pt x="104669" y="3441"/>
                  </a:cubicBezTo>
                  <a:lnTo>
                    <a:pt x="104669" y="858"/>
                  </a:lnTo>
                  <a:cubicBezTo>
                    <a:pt x="104669" y="441"/>
                    <a:pt x="104383" y="84"/>
                    <a:pt x="103978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5283538" y="4092886"/>
              <a:ext cx="3455729" cy="84086"/>
            </a:xfrm>
            <a:custGeom>
              <a:avLst/>
              <a:gdLst/>
              <a:ahLst/>
              <a:cxnLst/>
              <a:rect l="l" t="t" r="r" b="b"/>
              <a:pathLst>
                <a:path w="108169" h="2632" extrusionOk="0">
                  <a:moveTo>
                    <a:pt x="322" y="0"/>
                  </a:moveTo>
                  <a:cubicBezTo>
                    <a:pt x="143" y="0"/>
                    <a:pt x="1" y="143"/>
                    <a:pt x="1" y="322"/>
                  </a:cubicBezTo>
                  <a:lnTo>
                    <a:pt x="1" y="2632"/>
                  </a:lnTo>
                  <a:lnTo>
                    <a:pt x="108169" y="2632"/>
                  </a:lnTo>
                  <a:lnTo>
                    <a:pt x="108169" y="298"/>
                  </a:lnTo>
                  <a:cubicBezTo>
                    <a:pt x="108169" y="131"/>
                    <a:pt x="108038" y="0"/>
                    <a:pt x="107871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7"/>
            <p:cNvSpPr/>
            <p:nvPr/>
          </p:nvSpPr>
          <p:spPr>
            <a:xfrm>
              <a:off x="5203286" y="4174672"/>
              <a:ext cx="3616265" cy="80284"/>
            </a:xfrm>
            <a:custGeom>
              <a:avLst/>
              <a:gdLst/>
              <a:ahLst/>
              <a:cxnLst/>
              <a:rect l="l" t="t" r="r" b="b"/>
              <a:pathLst>
                <a:path w="113194" h="2513" extrusionOk="0">
                  <a:moveTo>
                    <a:pt x="334" y="0"/>
                  </a:moveTo>
                  <a:cubicBezTo>
                    <a:pt x="143" y="0"/>
                    <a:pt x="0" y="143"/>
                    <a:pt x="0" y="334"/>
                  </a:cubicBezTo>
                  <a:lnTo>
                    <a:pt x="0" y="2512"/>
                  </a:lnTo>
                  <a:lnTo>
                    <a:pt x="113193" y="2512"/>
                  </a:lnTo>
                  <a:lnTo>
                    <a:pt x="113193" y="298"/>
                  </a:lnTo>
                  <a:cubicBezTo>
                    <a:pt x="113193" y="131"/>
                    <a:pt x="113062" y="0"/>
                    <a:pt x="112895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7"/>
            <p:cNvSpPr/>
            <p:nvPr/>
          </p:nvSpPr>
          <p:spPr>
            <a:xfrm>
              <a:off x="5103610" y="4253007"/>
              <a:ext cx="3815586" cy="80316"/>
            </a:xfrm>
            <a:custGeom>
              <a:avLst/>
              <a:gdLst/>
              <a:ahLst/>
              <a:cxnLst/>
              <a:rect l="l" t="t" r="r" b="b"/>
              <a:pathLst>
                <a:path w="119433" h="2514" extrusionOk="0">
                  <a:moveTo>
                    <a:pt x="334" y="1"/>
                  </a:moveTo>
                  <a:cubicBezTo>
                    <a:pt x="144" y="1"/>
                    <a:pt x="1" y="144"/>
                    <a:pt x="1" y="334"/>
                  </a:cubicBezTo>
                  <a:lnTo>
                    <a:pt x="1" y="2513"/>
                  </a:lnTo>
                  <a:lnTo>
                    <a:pt x="119433" y="2513"/>
                  </a:lnTo>
                  <a:lnTo>
                    <a:pt x="119433" y="299"/>
                  </a:lnTo>
                  <a:cubicBezTo>
                    <a:pt x="119433" y="132"/>
                    <a:pt x="119290" y="1"/>
                    <a:pt x="119135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7"/>
            <p:cNvSpPr/>
            <p:nvPr/>
          </p:nvSpPr>
          <p:spPr>
            <a:xfrm>
              <a:off x="8403371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7"/>
            <p:cNvSpPr/>
            <p:nvPr/>
          </p:nvSpPr>
          <p:spPr>
            <a:xfrm>
              <a:off x="7976585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7549830" y="3224106"/>
              <a:ext cx="383" cy="32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7123043" y="3223946"/>
              <a:ext cx="415" cy="192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3" y="0"/>
                  </a:moveTo>
                  <a:cubicBezTo>
                    <a:pt x="2" y="0"/>
                    <a:pt x="0" y="2"/>
                    <a:pt x="0" y="6"/>
                  </a:cubicBezTo>
                  <a:lnTo>
                    <a:pt x="12" y="6"/>
                  </a:lnTo>
                  <a:cubicBezTo>
                    <a:pt x="12" y="6"/>
                    <a:pt x="7" y="0"/>
                    <a:pt x="3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6696257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7"/>
            <p:cNvSpPr/>
            <p:nvPr/>
          </p:nvSpPr>
          <p:spPr>
            <a:xfrm>
              <a:off x="6269470" y="3223946"/>
              <a:ext cx="415" cy="192"/>
            </a:xfrm>
            <a:custGeom>
              <a:avLst/>
              <a:gdLst/>
              <a:ahLst/>
              <a:cxnLst/>
              <a:rect l="l" t="t" r="r" b="b"/>
              <a:pathLst>
                <a:path w="13" h="6" extrusionOk="0">
                  <a:moveTo>
                    <a:pt x="4" y="0"/>
                  </a:moveTo>
                  <a:cubicBezTo>
                    <a:pt x="2" y="0"/>
                    <a:pt x="1" y="2"/>
                    <a:pt x="1" y="6"/>
                  </a:cubicBezTo>
                  <a:lnTo>
                    <a:pt x="13" y="6"/>
                  </a:lnTo>
                  <a:cubicBezTo>
                    <a:pt x="13" y="6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7"/>
            <p:cNvSpPr/>
            <p:nvPr/>
          </p:nvSpPr>
          <p:spPr>
            <a:xfrm>
              <a:off x="5842683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7"/>
            <p:cNvSpPr/>
            <p:nvPr/>
          </p:nvSpPr>
          <p:spPr>
            <a:xfrm>
              <a:off x="5415897" y="3224106"/>
              <a:ext cx="415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5402607" y="2966226"/>
              <a:ext cx="53672" cy="1125159"/>
            </a:xfrm>
            <a:custGeom>
              <a:avLst/>
              <a:gdLst/>
              <a:ahLst/>
              <a:cxnLst/>
              <a:rect l="l" t="t" r="r" b="b"/>
              <a:pathLst>
                <a:path w="1680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34" y="2239"/>
                  </a:cubicBezTo>
                  <a:lnTo>
                    <a:pt x="1215" y="3155"/>
                  </a:lnTo>
                  <a:lnTo>
                    <a:pt x="917" y="35219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2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5835080" y="2966226"/>
              <a:ext cx="54055" cy="1124041"/>
            </a:xfrm>
            <a:custGeom>
              <a:avLst/>
              <a:gdLst/>
              <a:ahLst/>
              <a:cxnLst/>
              <a:rect l="l" t="t" r="r" b="b"/>
              <a:pathLst>
                <a:path w="1692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703" y="35183"/>
                  </a:lnTo>
                  <a:lnTo>
                    <a:pt x="1691" y="3120"/>
                  </a:lnTo>
                  <a:lnTo>
                    <a:pt x="1370" y="2227"/>
                  </a:lnTo>
                  <a:lnTo>
                    <a:pt x="1275" y="1941"/>
                  </a:lnTo>
                  <a:cubicBezTo>
                    <a:pt x="870" y="1941"/>
                    <a:pt x="465" y="1703"/>
                    <a:pt x="465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7"/>
            <p:cNvSpPr/>
            <p:nvPr/>
          </p:nvSpPr>
          <p:spPr>
            <a:xfrm>
              <a:off x="6267937" y="2966226"/>
              <a:ext cx="53672" cy="1124041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04" y="3155"/>
                  </a:lnTo>
                  <a:lnTo>
                    <a:pt x="513" y="35183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7"/>
            <p:cNvSpPr/>
            <p:nvPr/>
          </p:nvSpPr>
          <p:spPr>
            <a:xfrm>
              <a:off x="6691688" y="2966226"/>
              <a:ext cx="53672" cy="1125926"/>
            </a:xfrm>
            <a:custGeom>
              <a:avLst/>
              <a:gdLst/>
              <a:ahLst/>
              <a:cxnLst/>
              <a:rect l="l" t="t" r="r" b="b"/>
              <a:pathLst>
                <a:path w="1680" h="35243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58"/>
                    <a:pt x="382" y="2239"/>
                    <a:pt x="834" y="2239"/>
                  </a:cubicBezTo>
                  <a:lnTo>
                    <a:pt x="1215" y="3155"/>
                  </a:lnTo>
                  <a:lnTo>
                    <a:pt x="608" y="35243"/>
                  </a:lnTo>
                  <a:lnTo>
                    <a:pt x="1679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0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7"/>
            <p:cNvSpPr/>
            <p:nvPr/>
          </p:nvSpPr>
          <p:spPr>
            <a:xfrm>
              <a:off x="7115440" y="2966226"/>
              <a:ext cx="53640" cy="1124041"/>
            </a:xfrm>
            <a:custGeom>
              <a:avLst/>
              <a:gdLst/>
              <a:ahLst/>
              <a:cxnLst/>
              <a:rect l="l" t="t" r="r" b="b"/>
              <a:pathLst>
                <a:path w="1679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03" y="3155"/>
                  </a:lnTo>
                  <a:lnTo>
                    <a:pt x="691" y="35183"/>
                  </a:lnTo>
                  <a:lnTo>
                    <a:pt x="1679" y="3120"/>
                  </a:lnTo>
                  <a:lnTo>
                    <a:pt x="1357" y="2227"/>
                  </a:lnTo>
                  <a:lnTo>
                    <a:pt x="1262" y="1941"/>
                  </a:lnTo>
                  <a:cubicBezTo>
                    <a:pt x="857" y="1941"/>
                    <a:pt x="453" y="1703"/>
                    <a:pt x="453" y="1298"/>
                  </a:cubicBezTo>
                  <a:lnTo>
                    <a:pt x="50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7"/>
            <p:cNvSpPr/>
            <p:nvPr/>
          </p:nvSpPr>
          <p:spPr>
            <a:xfrm>
              <a:off x="7537275" y="2966226"/>
              <a:ext cx="54023" cy="1125159"/>
            </a:xfrm>
            <a:custGeom>
              <a:avLst/>
              <a:gdLst/>
              <a:ahLst/>
              <a:cxnLst/>
              <a:rect l="l" t="t" r="r" b="b"/>
              <a:pathLst>
                <a:path w="1691" h="35219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69" y="2239"/>
                    <a:pt x="834" y="2239"/>
                  </a:cubicBezTo>
                  <a:lnTo>
                    <a:pt x="1215" y="3155"/>
                  </a:lnTo>
                  <a:lnTo>
                    <a:pt x="845" y="35219"/>
                  </a:lnTo>
                  <a:lnTo>
                    <a:pt x="1691" y="3120"/>
                  </a:lnTo>
                  <a:lnTo>
                    <a:pt x="1369" y="2227"/>
                  </a:lnTo>
                  <a:lnTo>
                    <a:pt x="1274" y="1941"/>
                  </a:lnTo>
                  <a:cubicBezTo>
                    <a:pt x="869" y="1941"/>
                    <a:pt x="464" y="1703"/>
                    <a:pt x="464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7"/>
            <p:cNvSpPr/>
            <p:nvPr/>
          </p:nvSpPr>
          <p:spPr>
            <a:xfrm>
              <a:off x="7968214" y="2966226"/>
              <a:ext cx="53672" cy="1124392"/>
            </a:xfrm>
            <a:custGeom>
              <a:avLst/>
              <a:gdLst/>
              <a:ahLst/>
              <a:cxnLst/>
              <a:rect l="l" t="t" r="r" b="b"/>
              <a:pathLst>
                <a:path w="1680" h="35195" extrusionOk="0">
                  <a:moveTo>
                    <a:pt x="1" y="0"/>
                  </a:moveTo>
                  <a:lnTo>
                    <a:pt x="1" y="1405"/>
                  </a:lnTo>
                  <a:cubicBezTo>
                    <a:pt x="1" y="1869"/>
                    <a:pt x="370" y="2239"/>
                    <a:pt x="834" y="2239"/>
                  </a:cubicBezTo>
                  <a:lnTo>
                    <a:pt x="1215" y="3155"/>
                  </a:lnTo>
                  <a:lnTo>
                    <a:pt x="751" y="35195"/>
                  </a:lnTo>
                  <a:lnTo>
                    <a:pt x="1680" y="3120"/>
                  </a:lnTo>
                  <a:lnTo>
                    <a:pt x="1358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8391966" y="2966226"/>
              <a:ext cx="53672" cy="1124041"/>
            </a:xfrm>
            <a:custGeom>
              <a:avLst/>
              <a:gdLst/>
              <a:ahLst/>
              <a:cxnLst/>
              <a:rect l="l" t="t" r="r" b="b"/>
              <a:pathLst>
                <a:path w="1680" h="35184" extrusionOk="0">
                  <a:moveTo>
                    <a:pt x="0" y="0"/>
                  </a:moveTo>
                  <a:lnTo>
                    <a:pt x="0" y="1405"/>
                  </a:lnTo>
                  <a:cubicBezTo>
                    <a:pt x="0" y="1869"/>
                    <a:pt x="381" y="2239"/>
                    <a:pt x="846" y="2239"/>
                  </a:cubicBezTo>
                  <a:lnTo>
                    <a:pt x="1215" y="3155"/>
                  </a:lnTo>
                  <a:lnTo>
                    <a:pt x="834" y="35183"/>
                  </a:lnTo>
                  <a:lnTo>
                    <a:pt x="1679" y="3120"/>
                  </a:lnTo>
                  <a:lnTo>
                    <a:pt x="1370" y="2227"/>
                  </a:lnTo>
                  <a:lnTo>
                    <a:pt x="1263" y="1941"/>
                  </a:lnTo>
                  <a:cubicBezTo>
                    <a:pt x="858" y="1941"/>
                    <a:pt x="453" y="1703"/>
                    <a:pt x="453" y="1298"/>
                  </a:cubicBezTo>
                  <a:lnTo>
                    <a:pt x="5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5250057" y="2391075"/>
              <a:ext cx="856257" cy="562244"/>
            </a:xfrm>
            <a:custGeom>
              <a:avLst/>
              <a:gdLst/>
              <a:ahLst/>
              <a:cxnLst/>
              <a:rect l="l" t="t" r="r" b="b"/>
              <a:pathLst>
                <a:path w="26802" h="17599" extrusionOk="0">
                  <a:moveTo>
                    <a:pt x="26802" y="1"/>
                  </a:moveTo>
                  <a:lnTo>
                    <a:pt x="644" y="4942"/>
                  </a:lnTo>
                  <a:cubicBezTo>
                    <a:pt x="275" y="5013"/>
                    <a:pt x="13" y="5335"/>
                    <a:pt x="13" y="5704"/>
                  </a:cubicBezTo>
                  <a:lnTo>
                    <a:pt x="13" y="8681"/>
                  </a:lnTo>
                  <a:cubicBezTo>
                    <a:pt x="1" y="9109"/>
                    <a:pt x="358" y="9454"/>
                    <a:pt x="787" y="9466"/>
                  </a:cubicBezTo>
                  <a:lnTo>
                    <a:pt x="2644" y="9466"/>
                  </a:lnTo>
                  <a:lnTo>
                    <a:pt x="2644" y="12883"/>
                  </a:lnTo>
                  <a:lnTo>
                    <a:pt x="2204" y="12883"/>
                  </a:lnTo>
                  <a:cubicBezTo>
                    <a:pt x="1799" y="12883"/>
                    <a:pt x="1465" y="13205"/>
                    <a:pt x="1465" y="13610"/>
                  </a:cubicBezTo>
                  <a:lnTo>
                    <a:pt x="1465" y="15253"/>
                  </a:lnTo>
                  <a:cubicBezTo>
                    <a:pt x="1465" y="15741"/>
                    <a:pt x="1644" y="16217"/>
                    <a:pt x="1965" y="16586"/>
                  </a:cubicBezTo>
                  <a:lnTo>
                    <a:pt x="2811" y="17598"/>
                  </a:lnTo>
                  <a:lnTo>
                    <a:pt x="2811" y="14538"/>
                  </a:lnTo>
                  <a:cubicBezTo>
                    <a:pt x="2811" y="14193"/>
                    <a:pt x="3085" y="13681"/>
                    <a:pt x="3430" y="13681"/>
                  </a:cubicBezTo>
                  <a:lnTo>
                    <a:pt x="3430" y="8585"/>
                  </a:lnTo>
                  <a:lnTo>
                    <a:pt x="1025" y="8478"/>
                  </a:lnTo>
                  <a:lnTo>
                    <a:pt x="1049" y="5359"/>
                  </a:lnTo>
                  <a:lnTo>
                    <a:pt x="26802" y="1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7"/>
            <p:cNvSpPr/>
            <p:nvPr/>
          </p:nvSpPr>
          <p:spPr>
            <a:xfrm>
              <a:off x="5282388" y="2661926"/>
              <a:ext cx="487295" cy="31213"/>
            </a:xfrm>
            <a:custGeom>
              <a:avLst/>
              <a:gdLst/>
              <a:ahLst/>
              <a:cxnLst/>
              <a:rect l="l" t="t" r="r" b="b"/>
              <a:pathLst>
                <a:path w="15253" h="977" extrusionOk="0">
                  <a:moveTo>
                    <a:pt x="13" y="0"/>
                  </a:moveTo>
                  <a:lnTo>
                    <a:pt x="1" y="143"/>
                  </a:lnTo>
                  <a:lnTo>
                    <a:pt x="1632" y="976"/>
                  </a:lnTo>
                  <a:lnTo>
                    <a:pt x="15253" y="19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7"/>
            <p:cNvSpPr/>
            <p:nvPr/>
          </p:nvSpPr>
          <p:spPr>
            <a:xfrm>
              <a:off x="5334526" y="2802655"/>
              <a:ext cx="436690" cy="25526"/>
            </a:xfrm>
            <a:custGeom>
              <a:avLst/>
              <a:gdLst/>
              <a:ahLst/>
              <a:cxnLst/>
              <a:rect l="l" t="t" r="r" b="b"/>
              <a:pathLst>
                <a:path w="13669" h="799" extrusionOk="0">
                  <a:moveTo>
                    <a:pt x="0" y="0"/>
                  </a:moveTo>
                  <a:lnTo>
                    <a:pt x="786" y="798"/>
                  </a:lnTo>
                  <a:lnTo>
                    <a:pt x="13668" y="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4080427" y="4310449"/>
              <a:ext cx="5063583" cy="453814"/>
            </a:xfrm>
            <a:custGeom>
              <a:avLst/>
              <a:gdLst/>
              <a:ahLst/>
              <a:cxnLst/>
              <a:rect l="l" t="t" r="r" b="b"/>
              <a:pathLst>
                <a:path w="158497" h="14205" extrusionOk="0">
                  <a:moveTo>
                    <a:pt x="36862" y="1"/>
                  </a:moveTo>
                  <a:cubicBezTo>
                    <a:pt x="32278" y="1"/>
                    <a:pt x="27754" y="1084"/>
                    <a:pt x="23670" y="3168"/>
                  </a:cubicBezTo>
                  <a:cubicBezTo>
                    <a:pt x="23670" y="3168"/>
                    <a:pt x="2334" y="13669"/>
                    <a:pt x="0" y="14205"/>
                  </a:cubicBezTo>
                  <a:lnTo>
                    <a:pt x="158413" y="14205"/>
                  </a:lnTo>
                  <a:cubicBezTo>
                    <a:pt x="158449" y="6371"/>
                    <a:pt x="158496" y="1"/>
                    <a:pt x="158496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47"/>
          <p:cNvGrpSpPr/>
          <p:nvPr/>
        </p:nvGrpSpPr>
        <p:grpSpPr>
          <a:xfrm>
            <a:off x="2501665" y="959917"/>
            <a:ext cx="764951" cy="646554"/>
            <a:chOff x="3160565" y="610292"/>
            <a:chExt cx="764951" cy="646554"/>
          </a:xfrm>
        </p:grpSpPr>
        <p:sp>
          <p:nvSpPr>
            <p:cNvPr id="914" name="Google Shape;914;p47"/>
            <p:cNvSpPr/>
            <p:nvPr/>
          </p:nvSpPr>
          <p:spPr>
            <a:xfrm>
              <a:off x="3160565" y="1016377"/>
              <a:ext cx="268199" cy="240469"/>
            </a:xfrm>
            <a:custGeom>
              <a:avLst/>
              <a:gdLst/>
              <a:ahLst/>
              <a:cxnLst/>
              <a:rect l="l" t="t" r="r" b="b"/>
              <a:pathLst>
                <a:path w="8395" h="7527" extrusionOk="0">
                  <a:moveTo>
                    <a:pt x="4191" y="1"/>
                  </a:moveTo>
                  <a:cubicBezTo>
                    <a:pt x="3307" y="1"/>
                    <a:pt x="2420" y="311"/>
                    <a:pt x="1703" y="945"/>
                  </a:cubicBezTo>
                  <a:cubicBezTo>
                    <a:pt x="143" y="2327"/>
                    <a:pt x="0" y="4696"/>
                    <a:pt x="1382" y="6256"/>
                  </a:cubicBezTo>
                  <a:cubicBezTo>
                    <a:pt x="2120" y="7097"/>
                    <a:pt x="3153" y="7526"/>
                    <a:pt x="4193" y="7526"/>
                  </a:cubicBezTo>
                  <a:cubicBezTo>
                    <a:pt x="5081" y="7526"/>
                    <a:pt x="5973" y="7213"/>
                    <a:pt x="6692" y="6577"/>
                  </a:cubicBezTo>
                  <a:cubicBezTo>
                    <a:pt x="8240" y="5208"/>
                    <a:pt x="8394" y="2827"/>
                    <a:pt x="7013" y="1267"/>
                  </a:cubicBezTo>
                  <a:cubicBezTo>
                    <a:pt x="6267" y="430"/>
                    <a:pt x="5231" y="1"/>
                    <a:pt x="41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3785138" y="610292"/>
              <a:ext cx="140377" cy="120346"/>
            </a:xfrm>
            <a:custGeom>
              <a:avLst/>
              <a:gdLst/>
              <a:ahLst/>
              <a:cxnLst/>
              <a:rect l="l" t="t" r="r" b="b"/>
              <a:pathLst>
                <a:path w="4394" h="3767" extrusionOk="0">
                  <a:moveTo>
                    <a:pt x="2513" y="0"/>
                  </a:moveTo>
                  <a:cubicBezTo>
                    <a:pt x="834" y="0"/>
                    <a:pt x="0" y="2024"/>
                    <a:pt x="1179" y="3215"/>
                  </a:cubicBezTo>
                  <a:cubicBezTo>
                    <a:pt x="1564" y="3596"/>
                    <a:pt x="2036" y="3766"/>
                    <a:pt x="2498" y="3766"/>
                  </a:cubicBezTo>
                  <a:cubicBezTo>
                    <a:pt x="3467" y="3766"/>
                    <a:pt x="4394" y="3017"/>
                    <a:pt x="4394" y="1881"/>
                  </a:cubicBezTo>
                  <a:cubicBezTo>
                    <a:pt x="4394" y="845"/>
                    <a:pt x="3549" y="0"/>
                    <a:pt x="2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47"/>
          <p:cNvGrpSpPr/>
          <p:nvPr/>
        </p:nvGrpSpPr>
        <p:grpSpPr>
          <a:xfrm>
            <a:off x="7460098" y="3494180"/>
            <a:ext cx="901800" cy="537551"/>
            <a:chOff x="7460098" y="3494180"/>
            <a:chExt cx="901800" cy="537551"/>
          </a:xfrm>
        </p:grpSpPr>
        <p:sp>
          <p:nvSpPr>
            <p:cNvPr id="917" name="Google Shape;917;p47"/>
            <p:cNvSpPr/>
            <p:nvPr/>
          </p:nvSpPr>
          <p:spPr>
            <a:xfrm rot="-9935185">
              <a:off x="8067985" y="3523776"/>
              <a:ext cx="268204" cy="240473"/>
            </a:xfrm>
            <a:custGeom>
              <a:avLst/>
              <a:gdLst/>
              <a:ahLst/>
              <a:cxnLst/>
              <a:rect l="l" t="t" r="r" b="b"/>
              <a:pathLst>
                <a:path w="8395" h="7527" extrusionOk="0">
                  <a:moveTo>
                    <a:pt x="4191" y="1"/>
                  </a:moveTo>
                  <a:cubicBezTo>
                    <a:pt x="3307" y="1"/>
                    <a:pt x="2420" y="311"/>
                    <a:pt x="1703" y="945"/>
                  </a:cubicBezTo>
                  <a:cubicBezTo>
                    <a:pt x="143" y="2327"/>
                    <a:pt x="0" y="4696"/>
                    <a:pt x="1382" y="6256"/>
                  </a:cubicBezTo>
                  <a:cubicBezTo>
                    <a:pt x="2120" y="7097"/>
                    <a:pt x="3153" y="7526"/>
                    <a:pt x="4193" y="7526"/>
                  </a:cubicBezTo>
                  <a:cubicBezTo>
                    <a:pt x="5081" y="7526"/>
                    <a:pt x="5973" y="7213"/>
                    <a:pt x="6692" y="6577"/>
                  </a:cubicBezTo>
                  <a:cubicBezTo>
                    <a:pt x="8240" y="5208"/>
                    <a:pt x="8394" y="2827"/>
                    <a:pt x="7013" y="1267"/>
                  </a:cubicBezTo>
                  <a:cubicBezTo>
                    <a:pt x="6267" y="430"/>
                    <a:pt x="5231" y="1"/>
                    <a:pt x="4191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7"/>
            <p:cNvSpPr/>
            <p:nvPr/>
          </p:nvSpPr>
          <p:spPr>
            <a:xfrm rot="-9935185">
              <a:off x="7472867" y="3895805"/>
              <a:ext cx="140380" cy="120348"/>
            </a:xfrm>
            <a:custGeom>
              <a:avLst/>
              <a:gdLst/>
              <a:ahLst/>
              <a:cxnLst/>
              <a:rect l="l" t="t" r="r" b="b"/>
              <a:pathLst>
                <a:path w="4394" h="3767" extrusionOk="0">
                  <a:moveTo>
                    <a:pt x="2513" y="0"/>
                  </a:moveTo>
                  <a:cubicBezTo>
                    <a:pt x="834" y="0"/>
                    <a:pt x="0" y="2024"/>
                    <a:pt x="1179" y="3215"/>
                  </a:cubicBezTo>
                  <a:cubicBezTo>
                    <a:pt x="1564" y="3596"/>
                    <a:pt x="2036" y="3766"/>
                    <a:pt x="2498" y="3766"/>
                  </a:cubicBezTo>
                  <a:cubicBezTo>
                    <a:pt x="3467" y="3766"/>
                    <a:pt x="4394" y="3017"/>
                    <a:pt x="4394" y="1881"/>
                  </a:cubicBezTo>
                  <a:cubicBezTo>
                    <a:pt x="4394" y="845"/>
                    <a:pt x="3549" y="0"/>
                    <a:pt x="2513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9" name="Google Shape;919;p47"/>
          <p:cNvGrpSpPr/>
          <p:nvPr/>
        </p:nvGrpSpPr>
        <p:grpSpPr>
          <a:xfrm flipH="1">
            <a:off x="-10328" y="4147488"/>
            <a:ext cx="9154328" cy="996059"/>
            <a:chOff x="-259" y="4147453"/>
            <a:chExt cx="9144269" cy="996059"/>
          </a:xfrm>
        </p:grpSpPr>
        <p:sp>
          <p:nvSpPr>
            <p:cNvPr id="920" name="Google Shape;920;p47"/>
            <p:cNvSpPr/>
            <p:nvPr/>
          </p:nvSpPr>
          <p:spPr>
            <a:xfrm>
              <a:off x="-259" y="4746372"/>
              <a:ext cx="9144269" cy="397139"/>
            </a:xfrm>
            <a:custGeom>
              <a:avLst/>
              <a:gdLst/>
              <a:ahLst/>
              <a:cxnLst/>
              <a:rect l="l" t="t" r="r" b="b"/>
              <a:pathLst>
                <a:path w="286228" h="12431" extrusionOk="0">
                  <a:moveTo>
                    <a:pt x="61342" y="0"/>
                  </a:moveTo>
                  <a:cubicBezTo>
                    <a:pt x="59056" y="131"/>
                    <a:pt x="56758" y="191"/>
                    <a:pt x="54436" y="191"/>
                  </a:cubicBezTo>
                  <a:lnTo>
                    <a:pt x="1" y="191"/>
                  </a:lnTo>
                  <a:lnTo>
                    <a:pt x="1" y="12430"/>
                  </a:lnTo>
                  <a:cubicBezTo>
                    <a:pt x="24298" y="12415"/>
                    <a:pt x="134390" y="12356"/>
                    <a:pt x="210727" y="12356"/>
                  </a:cubicBezTo>
                  <a:cubicBezTo>
                    <a:pt x="253642" y="12356"/>
                    <a:pt x="285889" y="12375"/>
                    <a:pt x="286227" y="12430"/>
                  </a:cubicBezTo>
                  <a:cubicBezTo>
                    <a:pt x="285953" y="12299"/>
                    <a:pt x="286013" y="5418"/>
                    <a:pt x="286108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1" name="Google Shape;921;p47"/>
            <p:cNvGrpSpPr/>
            <p:nvPr/>
          </p:nvGrpSpPr>
          <p:grpSpPr>
            <a:xfrm>
              <a:off x="4003945" y="4292207"/>
              <a:ext cx="323756" cy="495665"/>
              <a:chOff x="4003945" y="4292207"/>
              <a:chExt cx="323756" cy="495665"/>
            </a:xfrm>
          </p:grpSpPr>
          <p:sp>
            <p:nvSpPr>
              <p:cNvPr id="922" name="Google Shape;922;p47"/>
              <p:cNvSpPr/>
              <p:nvPr/>
            </p:nvSpPr>
            <p:spPr>
              <a:xfrm>
                <a:off x="4045796" y="4292207"/>
                <a:ext cx="238903" cy="38458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12038" extrusionOk="0">
                    <a:moveTo>
                      <a:pt x="2953" y="0"/>
                    </a:moveTo>
                    <a:cubicBezTo>
                      <a:pt x="2608" y="0"/>
                      <a:pt x="2322" y="203"/>
                      <a:pt x="2299" y="453"/>
                    </a:cubicBezTo>
                    <a:lnTo>
                      <a:pt x="2120" y="2715"/>
                    </a:lnTo>
                    <a:lnTo>
                      <a:pt x="632" y="2858"/>
                    </a:lnTo>
                    <a:cubicBezTo>
                      <a:pt x="275" y="2893"/>
                      <a:pt x="1" y="3120"/>
                      <a:pt x="1" y="3382"/>
                    </a:cubicBezTo>
                    <a:lnTo>
                      <a:pt x="1" y="12037"/>
                    </a:lnTo>
                    <a:lnTo>
                      <a:pt x="7478" y="12037"/>
                    </a:lnTo>
                    <a:lnTo>
                      <a:pt x="6871" y="619"/>
                    </a:lnTo>
                    <a:cubicBezTo>
                      <a:pt x="6859" y="298"/>
                      <a:pt x="6501" y="36"/>
                      <a:pt x="6049" y="36"/>
                    </a:cubicBezTo>
                    <a:lnTo>
                      <a:pt x="2953" y="0"/>
                    </a:ln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7"/>
              <p:cNvSpPr/>
              <p:nvPr/>
            </p:nvSpPr>
            <p:spPr>
              <a:xfrm>
                <a:off x="4003945" y="4643661"/>
                <a:ext cx="323756" cy="144211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4514" extrusionOk="0">
                    <a:moveTo>
                      <a:pt x="501" y="1"/>
                    </a:moveTo>
                    <a:cubicBezTo>
                      <a:pt x="215" y="1"/>
                      <a:pt x="1" y="227"/>
                      <a:pt x="1" y="501"/>
                    </a:cubicBezTo>
                    <a:lnTo>
                      <a:pt x="1" y="4025"/>
                    </a:lnTo>
                    <a:cubicBezTo>
                      <a:pt x="1" y="4299"/>
                      <a:pt x="215" y="4513"/>
                      <a:pt x="501" y="4513"/>
                    </a:cubicBezTo>
                    <a:lnTo>
                      <a:pt x="9633" y="4513"/>
                    </a:lnTo>
                    <a:cubicBezTo>
                      <a:pt x="9907" y="4513"/>
                      <a:pt x="10133" y="4299"/>
                      <a:pt x="10133" y="4025"/>
                    </a:cubicBezTo>
                    <a:lnTo>
                      <a:pt x="10133" y="501"/>
                    </a:lnTo>
                    <a:cubicBezTo>
                      <a:pt x="10133" y="227"/>
                      <a:pt x="9907" y="1"/>
                      <a:pt x="9633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47"/>
            <p:cNvGrpSpPr/>
            <p:nvPr/>
          </p:nvGrpSpPr>
          <p:grpSpPr>
            <a:xfrm>
              <a:off x="8089583" y="4147453"/>
              <a:ext cx="357940" cy="660035"/>
              <a:chOff x="8089583" y="4147453"/>
              <a:chExt cx="357940" cy="660035"/>
            </a:xfrm>
          </p:grpSpPr>
          <p:sp>
            <p:nvSpPr>
              <p:cNvPr id="925" name="Google Shape;925;p47"/>
              <p:cNvSpPr/>
              <p:nvPr/>
            </p:nvSpPr>
            <p:spPr>
              <a:xfrm>
                <a:off x="8148143" y="4147453"/>
                <a:ext cx="299380" cy="546079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17093" extrusionOk="0">
                    <a:moveTo>
                      <a:pt x="5489" y="0"/>
                    </a:moveTo>
                    <a:cubicBezTo>
                      <a:pt x="5181" y="0"/>
                      <a:pt x="4910" y="205"/>
                      <a:pt x="4835" y="507"/>
                    </a:cubicBezTo>
                    <a:lnTo>
                      <a:pt x="4156" y="3555"/>
                    </a:lnTo>
                    <a:lnTo>
                      <a:pt x="2656" y="3519"/>
                    </a:lnTo>
                    <a:cubicBezTo>
                      <a:pt x="2647" y="3519"/>
                      <a:pt x="2639" y="3519"/>
                      <a:pt x="2631" y="3519"/>
                    </a:cubicBezTo>
                    <a:cubicBezTo>
                      <a:pt x="2284" y="3519"/>
                      <a:pt x="1976" y="3766"/>
                      <a:pt x="1929" y="4115"/>
                    </a:cubicBezTo>
                    <a:lnTo>
                      <a:pt x="1" y="15878"/>
                    </a:lnTo>
                    <a:lnTo>
                      <a:pt x="7371" y="17092"/>
                    </a:lnTo>
                    <a:lnTo>
                      <a:pt x="9311" y="1495"/>
                    </a:lnTo>
                    <a:cubicBezTo>
                      <a:pt x="9371" y="1043"/>
                      <a:pt x="9061" y="638"/>
                      <a:pt x="8633" y="566"/>
                    </a:cubicBezTo>
                    <a:lnTo>
                      <a:pt x="5585" y="7"/>
                    </a:lnTo>
                    <a:cubicBezTo>
                      <a:pt x="5552" y="2"/>
                      <a:pt x="5520" y="0"/>
                      <a:pt x="5489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8089583" y="4617560"/>
                <a:ext cx="340465" cy="189928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5945" extrusionOk="0">
                    <a:moveTo>
                      <a:pt x="1106" y="1"/>
                    </a:moveTo>
                    <a:cubicBezTo>
                      <a:pt x="865" y="1"/>
                      <a:pt x="651" y="178"/>
                      <a:pt x="619" y="413"/>
                    </a:cubicBezTo>
                    <a:lnTo>
                      <a:pt x="48" y="3889"/>
                    </a:lnTo>
                    <a:cubicBezTo>
                      <a:pt x="0" y="4163"/>
                      <a:pt x="179" y="4413"/>
                      <a:pt x="452" y="4461"/>
                    </a:cubicBezTo>
                    <a:lnTo>
                      <a:pt x="9465" y="5937"/>
                    </a:lnTo>
                    <a:cubicBezTo>
                      <a:pt x="9494" y="5942"/>
                      <a:pt x="9522" y="5945"/>
                      <a:pt x="9550" y="5945"/>
                    </a:cubicBezTo>
                    <a:cubicBezTo>
                      <a:pt x="9791" y="5945"/>
                      <a:pt x="10005" y="5767"/>
                      <a:pt x="10037" y="5532"/>
                    </a:cubicBezTo>
                    <a:lnTo>
                      <a:pt x="10608" y="2056"/>
                    </a:lnTo>
                    <a:cubicBezTo>
                      <a:pt x="10656" y="1782"/>
                      <a:pt x="10478" y="1532"/>
                      <a:pt x="10204" y="1484"/>
                    </a:cubicBezTo>
                    <a:lnTo>
                      <a:pt x="1191" y="8"/>
                    </a:lnTo>
                    <a:cubicBezTo>
                      <a:pt x="1162" y="3"/>
                      <a:pt x="1134" y="1"/>
                      <a:pt x="1106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7" name="Google Shape;927;p47"/>
            <p:cNvGrpSpPr/>
            <p:nvPr/>
          </p:nvGrpSpPr>
          <p:grpSpPr>
            <a:xfrm>
              <a:off x="3119223" y="4475905"/>
              <a:ext cx="331328" cy="321072"/>
              <a:chOff x="3119223" y="4475905"/>
              <a:chExt cx="331328" cy="321072"/>
            </a:xfrm>
          </p:grpSpPr>
          <p:sp>
            <p:nvSpPr>
              <p:cNvPr id="928" name="Google Shape;928;p47"/>
              <p:cNvSpPr/>
              <p:nvPr/>
            </p:nvSpPr>
            <p:spPr>
              <a:xfrm>
                <a:off x="3162192" y="4475905"/>
                <a:ext cx="244622" cy="20695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6478" extrusionOk="0">
                    <a:moveTo>
                      <a:pt x="834" y="1"/>
                    </a:moveTo>
                    <a:cubicBezTo>
                      <a:pt x="370" y="1"/>
                      <a:pt x="0" y="287"/>
                      <a:pt x="0" y="656"/>
                    </a:cubicBezTo>
                    <a:lnTo>
                      <a:pt x="0" y="6478"/>
                    </a:lnTo>
                    <a:lnTo>
                      <a:pt x="7656" y="6478"/>
                    </a:lnTo>
                    <a:lnTo>
                      <a:pt x="7370" y="632"/>
                    </a:lnTo>
                    <a:cubicBezTo>
                      <a:pt x="7347" y="275"/>
                      <a:pt x="6978" y="1"/>
                      <a:pt x="653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7"/>
              <p:cNvSpPr/>
              <p:nvPr/>
            </p:nvSpPr>
            <p:spPr>
              <a:xfrm>
                <a:off x="3119223" y="4648996"/>
                <a:ext cx="331328" cy="1479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4632" extrusionOk="0">
                    <a:moveTo>
                      <a:pt x="500" y="0"/>
                    </a:moveTo>
                    <a:cubicBezTo>
                      <a:pt x="226" y="0"/>
                      <a:pt x="0" y="227"/>
                      <a:pt x="0" y="512"/>
                    </a:cubicBezTo>
                    <a:lnTo>
                      <a:pt x="0" y="4120"/>
                    </a:lnTo>
                    <a:cubicBezTo>
                      <a:pt x="0" y="4394"/>
                      <a:pt x="226" y="4632"/>
                      <a:pt x="500" y="4632"/>
                    </a:cubicBezTo>
                    <a:lnTo>
                      <a:pt x="9858" y="4632"/>
                    </a:lnTo>
                    <a:cubicBezTo>
                      <a:pt x="10144" y="4632"/>
                      <a:pt x="10370" y="4394"/>
                      <a:pt x="10370" y="4120"/>
                    </a:cubicBezTo>
                    <a:lnTo>
                      <a:pt x="10370" y="512"/>
                    </a:lnTo>
                    <a:cubicBezTo>
                      <a:pt x="10370" y="227"/>
                      <a:pt x="10144" y="0"/>
                      <a:pt x="9858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0" name="Google Shape;930;p47"/>
            <p:cNvGrpSpPr/>
            <p:nvPr/>
          </p:nvGrpSpPr>
          <p:grpSpPr>
            <a:xfrm>
              <a:off x="7098316" y="4488460"/>
              <a:ext cx="331328" cy="308517"/>
              <a:chOff x="7098316" y="4488460"/>
              <a:chExt cx="331328" cy="308517"/>
            </a:xfrm>
          </p:grpSpPr>
          <p:sp>
            <p:nvSpPr>
              <p:cNvPr id="931" name="Google Shape;931;p47"/>
              <p:cNvSpPr/>
              <p:nvPr/>
            </p:nvSpPr>
            <p:spPr>
              <a:xfrm>
                <a:off x="7141285" y="4488460"/>
                <a:ext cx="244622" cy="19973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6252" extrusionOk="0">
                    <a:moveTo>
                      <a:pt x="834" y="1"/>
                    </a:moveTo>
                    <a:cubicBezTo>
                      <a:pt x="382" y="1"/>
                      <a:pt x="1" y="179"/>
                      <a:pt x="1" y="394"/>
                    </a:cubicBezTo>
                    <a:lnTo>
                      <a:pt x="1" y="6252"/>
                    </a:lnTo>
                    <a:lnTo>
                      <a:pt x="7656" y="6252"/>
                    </a:lnTo>
                    <a:lnTo>
                      <a:pt x="7371" y="370"/>
                    </a:lnTo>
                    <a:cubicBezTo>
                      <a:pt x="7359" y="168"/>
                      <a:pt x="6990" y="1"/>
                      <a:pt x="653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7"/>
              <p:cNvSpPr/>
              <p:nvPr/>
            </p:nvSpPr>
            <p:spPr>
              <a:xfrm>
                <a:off x="7098316" y="4648996"/>
                <a:ext cx="331328" cy="1479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4632" extrusionOk="0">
                    <a:moveTo>
                      <a:pt x="512" y="0"/>
                    </a:moveTo>
                    <a:cubicBezTo>
                      <a:pt x="227" y="0"/>
                      <a:pt x="0" y="227"/>
                      <a:pt x="0" y="512"/>
                    </a:cubicBezTo>
                    <a:lnTo>
                      <a:pt x="0" y="4120"/>
                    </a:lnTo>
                    <a:cubicBezTo>
                      <a:pt x="0" y="4394"/>
                      <a:pt x="227" y="4632"/>
                      <a:pt x="512" y="4632"/>
                    </a:cubicBezTo>
                    <a:lnTo>
                      <a:pt x="9871" y="4632"/>
                    </a:lnTo>
                    <a:cubicBezTo>
                      <a:pt x="10144" y="4632"/>
                      <a:pt x="10371" y="4394"/>
                      <a:pt x="10371" y="4120"/>
                    </a:cubicBezTo>
                    <a:lnTo>
                      <a:pt x="10371" y="512"/>
                    </a:lnTo>
                    <a:cubicBezTo>
                      <a:pt x="10371" y="227"/>
                      <a:pt x="10144" y="0"/>
                      <a:pt x="9871" y="0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3" name="Google Shape;933;p47"/>
            <p:cNvSpPr/>
            <p:nvPr/>
          </p:nvSpPr>
          <p:spPr>
            <a:xfrm>
              <a:off x="4840394" y="4609445"/>
              <a:ext cx="330976" cy="149514"/>
            </a:xfrm>
            <a:custGeom>
              <a:avLst/>
              <a:gdLst/>
              <a:ahLst/>
              <a:cxnLst/>
              <a:rect l="l" t="t" r="r" b="b"/>
              <a:pathLst>
                <a:path w="10360" h="4680" extrusionOk="0">
                  <a:moveTo>
                    <a:pt x="679" y="0"/>
                  </a:moveTo>
                  <a:cubicBezTo>
                    <a:pt x="298" y="0"/>
                    <a:pt x="1" y="310"/>
                    <a:pt x="1" y="679"/>
                  </a:cubicBezTo>
                  <a:lnTo>
                    <a:pt x="1" y="4679"/>
                  </a:lnTo>
                  <a:lnTo>
                    <a:pt x="10359" y="4679"/>
                  </a:lnTo>
                  <a:lnTo>
                    <a:pt x="10359" y="679"/>
                  </a:lnTo>
                  <a:cubicBezTo>
                    <a:pt x="10359" y="310"/>
                    <a:pt x="10062" y="0"/>
                    <a:pt x="9681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6498086" y="4609445"/>
              <a:ext cx="257912" cy="149514"/>
            </a:xfrm>
            <a:custGeom>
              <a:avLst/>
              <a:gdLst/>
              <a:ahLst/>
              <a:cxnLst/>
              <a:rect l="l" t="t" r="r" b="b"/>
              <a:pathLst>
                <a:path w="8073" h="4680" extrusionOk="0">
                  <a:moveTo>
                    <a:pt x="596" y="0"/>
                  </a:moveTo>
                  <a:cubicBezTo>
                    <a:pt x="262" y="0"/>
                    <a:pt x="0" y="274"/>
                    <a:pt x="0" y="595"/>
                  </a:cubicBezTo>
                  <a:lnTo>
                    <a:pt x="0" y="4679"/>
                  </a:lnTo>
                  <a:lnTo>
                    <a:pt x="8073" y="4679"/>
                  </a:lnTo>
                  <a:lnTo>
                    <a:pt x="8061" y="595"/>
                  </a:lnTo>
                  <a:cubicBezTo>
                    <a:pt x="8061" y="274"/>
                    <a:pt x="7799" y="0"/>
                    <a:pt x="746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5" name="Google Shape;935;p47"/>
            <p:cNvGrpSpPr/>
            <p:nvPr/>
          </p:nvGrpSpPr>
          <p:grpSpPr>
            <a:xfrm>
              <a:off x="5776137" y="4179688"/>
              <a:ext cx="370112" cy="636171"/>
              <a:chOff x="5776137" y="4179688"/>
              <a:chExt cx="370112" cy="636171"/>
            </a:xfrm>
          </p:grpSpPr>
          <p:sp>
            <p:nvSpPr>
              <p:cNvPr id="936" name="Google Shape;936;p47"/>
              <p:cNvSpPr/>
              <p:nvPr/>
            </p:nvSpPr>
            <p:spPr>
              <a:xfrm>
                <a:off x="5798947" y="4626026"/>
                <a:ext cx="347301" cy="189832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5942" extrusionOk="0">
                    <a:moveTo>
                      <a:pt x="9797" y="1"/>
                    </a:moveTo>
                    <a:cubicBezTo>
                      <a:pt x="9774" y="1"/>
                      <a:pt x="9751" y="2"/>
                      <a:pt x="9728" y="5"/>
                    </a:cubicBezTo>
                    <a:lnTo>
                      <a:pt x="477" y="1362"/>
                    </a:lnTo>
                    <a:cubicBezTo>
                      <a:pt x="191" y="1410"/>
                      <a:pt x="1" y="1660"/>
                      <a:pt x="48" y="1946"/>
                    </a:cubicBezTo>
                    <a:lnTo>
                      <a:pt x="572" y="5506"/>
                    </a:lnTo>
                    <a:cubicBezTo>
                      <a:pt x="604" y="5762"/>
                      <a:pt x="818" y="5942"/>
                      <a:pt x="1059" y="5942"/>
                    </a:cubicBezTo>
                    <a:cubicBezTo>
                      <a:pt x="1087" y="5942"/>
                      <a:pt x="1115" y="5939"/>
                      <a:pt x="1144" y="5934"/>
                    </a:cubicBezTo>
                    <a:lnTo>
                      <a:pt x="10407" y="4577"/>
                    </a:lnTo>
                    <a:cubicBezTo>
                      <a:pt x="10680" y="4541"/>
                      <a:pt x="10871" y="4279"/>
                      <a:pt x="10835" y="3994"/>
                    </a:cubicBezTo>
                    <a:lnTo>
                      <a:pt x="10311" y="434"/>
                    </a:lnTo>
                    <a:cubicBezTo>
                      <a:pt x="10268" y="182"/>
                      <a:pt x="10053" y="1"/>
                      <a:pt x="9797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7"/>
              <p:cNvSpPr/>
              <p:nvPr/>
            </p:nvSpPr>
            <p:spPr>
              <a:xfrm>
                <a:off x="5776137" y="4179688"/>
                <a:ext cx="312319" cy="524482"/>
              </a:xfrm>
              <a:custGeom>
                <a:avLst/>
                <a:gdLst/>
                <a:ahLst/>
                <a:cxnLst/>
                <a:rect l="l" t="t" r="r" b="b"/>
                <a:pathLst>
                  <a:path w="9776" h="16417" extrusionOk="0">
                    <a:moveTo>
                      <a:pt x="6506" y="1"/>
                    </a:moveTo>
                    <a:cubicBezTo>
                      <a:pt x="6469" y="1"/>
                      <a:pt x="6432" y="4"/>
                      <a:pt x="6394" y="10"/>
                    </a:cubicBezTo>
                    <a:lnTo>
                      <a:pt x="750" y="831"/>
                    </a:lnTo>
                    <a:cubicBezTo>
                      <a:pt x="298" y="903"/>
                      <a:pt x="0" y="1391"/>
                      <a:pt x="72" y="1927"/>
                    </a:cubicBezTo>
                    <a:lnTo>
                      <a:pt x="2203" y="16417"/>
                    </a:lnTo>
                    <a:lnTo>
                      <a:pt x="9775" y="15298"/>
                    </a:lnTo>
                    <a:lnTo>
                      <a:pt x="7358" y="820"/>
                    </a:lnTo>
                    <a:cubicBezTo>
                      <a:pt x="7271" y="340"/>
                      <a:pt x="6905" y="1"/>
                      <a:pt x="6506" y="1"/>
                    </a:cubicBezTo>
                    <a:close/>
                  </a:path>
                </a:pathLst>
              </a:custGeom>
              <a:solidFill>
                <a:srgbClr val="132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5" name="Google Shape;735;p45">
            <a:extLst>
              <a:ext uri="{FF2B5EF4-FFF2-40B4-BE49-F238E27FC236}">
                <a16:creationId xmlns:a16="http://schemas.microsoft.com/office/drawing/2014/main" id="{1858FA83-2724-2F45-92CB-787663DFF570}"/>
              </a:ext>
            </a:extLst>
          </p:cNvPr>
          <p:cNvSpPr txBox="1">
            <a:spLocks/>
          </p:cNvSpPr>
          <p:nvPr/>
        </p:nvSpPr>
        <p:spPr>
          <a:xfrm>
            <a:off x="628597" y="72440"/>
            <a:ext cx="8588276" cy="95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Stoke Light"/>
              <a:buNone/>
              <a:defRPr sz="4500" b="0" i="0" u="none" strike="noStrike" cap="none">
                <a:solidFill>
                  <a:schemeClr val="dk2"/>
                </a:solidFill>
                <a:latin typeface="Stoke Light"/>
                <a:ea typeface="Stoke Light"/>
                <a:cs typeface="Stoke Light"/>
                <a:sym typeface="Stok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Stoke"/>
              <a:cs typeface="Times New Roman" panose="02020603050405020304" pitchFamily="18" charset="0"/>
              <a:sym typeface="Stoke"/>
            </a:endParaRPr>
          </a:p>
        </p:txBody>
      </p:sp>
      <p:sp>
        <p:nvSpPr>
          <p:cNvPr id="196" name="Google Shape;951;p48">
            <a:extLst>
              <a:ext uri="{FF2B5EF4-FFF2-40B4-BE49-F238E27FC236}">
                <a16:creationId xmlns:a16="http://schemas.microsoft.com/office/drawing/2014/main" id="{89C9A490-86D4-BBB3-AD34-0525B6C9A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3214" y="1413608"/>
            <a:ext cx="6246632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 văn hóa, văn minh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7" name="Google Shape;1669;p58">
            <a:extLst>
              <a:ext uri="{FF2B5EF4-FFF2-40B4-BE49-F238E27FC236}">
                <a16:creationId xmlns:a16="http://schemas.microsoft.com/office/drawing/2014/main" id="{E94BA648-3D66-FF08-7559-3D1378F03D1D}"/>
              </a:ext>
            </a:extLst>
          </p:cNvPr>
          <p:cNvGrpSpPr/>
          <p:nvPr/>
        </p:nvGrpSpPr>
        <p:grpSpPr>
          <a:xfrm>
            <a:off x="7420495" y="2624920"/>
            <a:ext cx="1723506" cy="2376016"/>
            <a:chOff x="6768954" y="2614878"/>
            <a:chExt cx="1723506" cy="2376016"/>
          </a:xfrm>
        </p:grpSpPr>
        <p:sp>
          <p:nvSpPr>
            <p:cNvPr id="198" name="Google Shape;1670;p58">
              <a:extLst>
                <a:ext uri="{FF2B5EF4-FFF2-40B4-BE49-F238E27FC236}">
                  <a16:creationId xmlns:a16="http://schemas.microsoft.com/office/drawing/2014/main" id="{07FEAFC1-68A1-6F84-DD70-ABEA8DD13350}"/>
                </a:ext>
              </a:extLst>
            </p:cNvPr>
            <p:cNvSpPr/>
            <p:nvPr/>
          </p:nvSpPr>
          <p:spPr>
            <a:xfrm>
              <a:off x="8190264" y="4214600"/>
              <a:ext cx="140941" cy="69682"/>
            </a:xfrm>
            <a:custGeom>
              <a:avLst/>
              <a:gdLst/>
              <a:ahLst/>
              <a:cxnLst/>
              <a:rect l="l" t="t" r="r" b="b"/>
              <a:pathLst>
                <a:path w="2144" h="1060" extrusionOk="0">
                  <a:moveTo>
                    <a:pt x="1739" y="0"/>
                  </a:moveTo>
                  <a:lnTo>
                    <a:pt x="1" y="274"/>
                  </a:lnTo>
                  <a:cubicBezTo>
                    <a:pt x="156" y="667"/>
                    <a:pt x="299" y="1060"/>
                    <a:pt x="299" y="1060"/>
                  </a:cubicBezTo>
                  <a:lnTo>
                    <a:pt x="2144" y="1000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71;p58">
              <a:extLst>
                <a:ext uri="{FF2B5EF4-FFF2-40B4-BE49-F238E27FC236}">
                  <a16:creationId xmlns:a16="http://schemas.microsoft.com/office/drawing/2014/main" id="{8C1B4DA5-52FE-0994-EA19-D0A7E2254061}"/>
                </a:ext>
              </a:extLst>
            </p:cNvPr>
            <p:cNvSpPr/>
            <p:nvPr/>
          </p:nvSpPr>
          <p:spPr>
            <a:xfrm>
              <a:off x="8204398" y="4174237"/>
              <a:ext cx="253287" cy="168025"/>
            </a:xfrm>
            <a:custGeom>
              <a:avLst/>
              <a:gdLst/>
              <a:ahLst/>
              <a:cxnLst/>
              <a:rect l="l" t="t" r="r" b="b"/>
              <a:pathLst>
                <a:path w="3853" h="2556" extrusionOk="0">
                  <a:moveTo>
                    <a:pt x="1600" y="0"/>
                  </a:moveTo>
                  <a:cubicBezTo>
                    <a:pt x="1332" y="0"/>
                    <a:pt x="0" y="864"/>
                    <a:pt x="0" y="864"/>
                  </a:cubicBezTo>
                  <a:cubicBezTo>
                    <a:pt x="1191" y="1686"/>
                    <a:pt x="1608" y="1745"/>
                    <a:pt x="2084" y="1745"/>
                  </a:cubicBezTo>
                  <a:cubicBezTo>
                    <a:pt x="2572" y="1745"/>
                    <a:pt x="3072" y="2126"/>
                    <a:pt x="3298" y="2484"/>
                  </a:cubicBezTo>
                  <a:cubicBezTo>
                    <a:pt x="3330" y="2534"/>
                    <a:pt x="3376" y="2556"/>
                    <a:pt x="3427" y="2556"/>
                  </a:cubicBezTo>
                  <a:cubicBezTo>
                    <a:pt x="3605" y="2556"/>
                    <a:pt x="3853" y="2297"/>
                    <a:pt x="3834" y="2103"/>
                  </a:cubicBezTo>
                  <a:cubicBezTo>
                    <a:pt x="3834" y="1984"/>
                    <a:pt x="3239" y="1543"/>
                    <a:pt x="2870" y="983"/>
                  </a:cubicBezTo>
                  <a:cubicBezTo>
                    <a:pt x="2655" y="650"/>
                    <a:pt x="1893" y="471"/>
                    <a:pt x="1643" y="19"/>
                  </a:cubicBezTo>
                  <a:cubicBezTo>
                    <a:pt x="1637" y="6"/>
                    <a:pt x="1622" y="0"/>
                    <a:pt x="1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72;p58">
              <a:extLst>
                <a:ext uri="{FF2B5EF4-FFF2-40B4-BE49-F238E27FC236}">
                  <a16:creationId xmlns:a16="http://schemas.microsoft.com/office/drawing/2014/main" id="{8255694C-A244-19EB-08B0-9B871F0B8627}"/>
                </a:ext>
              </a:extLst>
            </p:cNvPr>
            <p:cNvSpPr/>
            <p:nvPr/>
          </p:nvSpPr>
          <p:spPr>
            <a:xfrm>
              <a:off x="7535190" y="2614878"/>
              <a:ext cx="108730" cy="314751"/>
            </a:xfrm>
            <a:custGeom>
              <a:avLst/>
              <a:gdLst/>
              <a:ahLst/>
              <a:cxnLst/>
              <a:rect l="l" t="t" r="r" b="b"/>
              <a:pathLst>
                <a:path w="1654" h="4788" extrusionOk="0">
                  <a:moveTo>
                    <a:pt x="1275" y="0"/>
                  </a:moveTo>
                  <a:cubicBezTo>
                    <a:pt x="1177" y="0"/>
                    <a:pt x="1060" y="94"/>
                    <a:pt x="941" y="237"/>
                  </a:cubicBezTo>
                  <a:cubicBezTo>
                    <a:pt x="512" y="725"/>
                    <a:pt x="0" y="2452"/>
                    <a:pt x="441" y="4785"/>
                  </a:cubicBezTo>
                  <a:cubicBezTo>
                    <a:pt x="441" y="4785"/>
                    <a:pt x="451" y="4788"/>
                    <a:pt x="470" y="4788"/>
                  </a:cubicBezTo>
                  <a:cubicBezTo>
                    <a:pt x="607" y="4788"/>
                    <a:pt x="1180" y="4650"/>
                    <a:pt x="1441" y="2404"/>
                  </a:cubicBezTo>
                  <a:cubicBezTo>
                    <a:pt x="1653" y="578"/>
                    <a:pt x="1520" y="0"/>
                    <a:pt x="1275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73;p58">
              <a:extLst>
                <a:ext uri="{FF2B5EF4-FFF2-40B4-BE49-F238E27FC236}">
                  <a16:creationId xmlns:a16="http://schemas.microsoft.com/office/drawing/2014/main" id="{FE9C9310-C585-C2A7-274A-FC2AD95A7D77}"/>
                </a:ext>
              </a:extLst>
            </p:cNvPr>
            <p:cNvSpPr/>
            <p:nvPr/>
          </p:nvSpPr>
          <p:spPr>
            <a:xfrm>
              <a:off x="7488976" y="2654255"/>
              <a:ext cx="125624" cy="319090"/>
            </a:xfrm>
            <a:custGeom>
              <a:avLst/>
              <a:gdLst/>
              <a:ahLst/>
              <a:cxnLst/>
              <a:rect l="l" t="t" r="r" b="b"/>
              <a:pathLst>
                <a:path w="1911" h="4854" extrusionOk="0">
                  <a:moveTo>
                    <a:pt x="1150" y="1"/>
                  </a:moveTo>
                  <a:cubicBezTo>
                    <a:pt x="1020" y="1"/>
                    <a:pt x="883" y="113"/>
                    <a:pt x="751" y="281"/>
                  </a:cubicBezTo>
                  <a:cubicBezTo>
                    <a:pt x="310" y="829"/>
                    <a:pt x="1" y="2603"/>
                    <a:pt x="989" y="4853"/>
                  </a:cubicBezTo>
                  <a:cubicBezTo>
                    <a:pt x="989" y="4853"/>
                    <a:pt x="992" y="4853"/>
                    <a:pt x="997" y="4853"/>
                  </a:cubicBezTo>
                  <a:cubicBezTo>
                    <a:pt x="1084" y="4853"/>
                    <a:pt x="1911" y="4789"/>
                    <a:pt x="1787" y="2353"/>
                  </a:cubicBezTo>
                  <a:cubicBezTo>
                    <a:pt x="1704" y="571"/>
                    <a:pt x="1445" y="1"/>
                    <a:pt x="1150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74;p58">
              <a:extLst>
                <a:ext uri="{FF2B5EF4-FFF2-40B4-BE49-F238E27FC236}">
                  <a16:creationId xmlns:a16="http://schemas.microsoft.com/office/drawing/2014/main" id="{FA8B9C97-1D76-76E3-5BA0-01A065FCDF3A}"/>
                </a:ext>
              </a:extLst>
            </p:cNvPr>
            <p:cNvSpPr/>
            <p:nvPr/>
          </p:nvSpPr>
          <p:spPr>
            <a:xfrm>
              <a:off x="7389581" y="3791185"/>
              <a:ext cx="130029" cy="294307"/>
            </a:xfrm>
            <a:custGeom>
              <a:avLst/>
              <a:gdLst/>
              <a:ahLst/>
              <a:cxnLst/>
              <a:rect l="l" t="t" r="r" b="b"/>
              <a:pathLst>
                <a:path w="1978" h="4477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941" y="1381"/>
                    <a:pt x="1" y="4417"/>
                    <a:pt x="1" y="4417"/>
                  </a:cubicBezTo>
                  <a:lnTo>
                    <a:pt x="965" y="4477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75;p58">
              <a:extLst>
                <a:ext uri="{FF2B5EF4-FFF2-40B4-BE49-F238E27FC236}">
                  <a16:creationId xmlns:a16="http://schemas.microsoft.com/office/drawing/2014/main" id="{6FF5860B-6E4F-5AA2-D6D6-80520B2D1169}"/>
                </a:ext>
              </a:extLst>
            </p:cNvPr>
            <p:cNvSpPr/>
            <p:nvPr/>
          </p:nvSpPr>
          <p:spPr>
            <a:xfrm>
              <a:off x="7436058" y="2740305"/>
              <a:ext cx="168814" cy="485274"/>
            </a:xfrm>
            <a:custGeom>
              <a:avLst/>
              <a:gdLst/>
              <a:ahLst/>
              <a:cxnLst/>
              <a:rect l="l" t="t" r="r" b="b"/>
              <a:pathLst>
                <a:path w="2568" h="7382" extrusionOk="0">
                  <a:moveTo>
                    <a:pt x="1513" y="1"/>
                  </a:moveTo>
                  <a:cubicBezTo>
                    <a:pt x="984" y="1"/>
                    <a:pt x="0" y="1924"/>
                    <a:pt x="115" y="5556"/>
                  </a:cubicBezTo>
                  <a:cubicBezTo>
                    <a:pt x="146" y="6515"/>
                    <a:pt x="678" y="7382"/>
                    <a:pt x="1218" y="7382"/>
                  </a:cubicBezTo>
                  <a:cubicBezTo>
                    <a:pt x="1503" y="7382"/>
                    <a:pt x="1790" y="7141"/>
                    <a:pt x="2008" y="6544"/>
                  </a:cubicBezTo>
                  <a:cubicBezTo>
                    <a:pt x="2568" y="5032"/>
                    <a:pt x="2092" y="139"/>
                    <a:pt x="1568" y="8"/>
                  </a:cubicBezTo>
                  <a:cubicBezTo>
                    <a:pt x="1550" y="3"/>
                    <a:pt x="1532" y="1"/>
                    <a:pt x="1513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76;p58">
              <a:extLst>
                <a:ext uri="{FF2B5EF4-FFF2-40B4-BE49-F238E27FC236}">
                  <a16:creationId xmlns:a16="http://schemas.microsoft.com/office/drawing/2014/main" id="{B9975B7E-2D34-CD4B-ED0D-C56B1B71A685}"/>
                </a:ext>
              </a:extLst>
            </p:cNvPr>
            <p:cNvSpPr/>
            <p:nvPr/>
          </p:nvSpPr>
          <p:spPr>
            <a:xfrm>
              <a:off x="6805701" y="4040067"/>
              <a:ext cx="108861" cy="202734"/>
            </a:xfrm>
            <a:custGeom>
              <a:avLst/>
              <a:gdLst/>
              <a:ahLst/>
              <a:cxnLst/>
              <a:rect l="l" t="t" r="r" b="b"/>
              <a:pathLst>
                <a:path w="1656" h="3084" extrusionOk="0">
                  <a:moveTo>
                    <a:pt x="751" y="0"/>
                  </a:moveTo>
                  <a:lnTo>
                    <a:pt x="1" y="238"/>
                  </a:lnTo>
                  <a:lnTo>
                    <a:pt x="906" y="3084"/>
                  </a:lnTo>
                  <a:lnTo>
                    <a:pt x="1656" y="2846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rgbClr val="843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77;p58">
              <a:extLst>
                <a:ext uri="{FF2B5EF4-FFF2-40B4-BE49-F238E27FC236}">
                  <a16:creationId xmlns:a16="http://schemas.microsoft.com/office/drawing/2014/main" id="{31E5094F-E6DE-BE77-33E6-84B9CF528959}"/>
                </a:ext>
              </a:extLst>
            </p:cNvPr>
            <p:cNvSpPr/>
            <p:nvPr/>
          </p:nvSpPr>
          <p:spPr>
            <a:xfrm>
              <a:off x="6863616" y="4224001"/>
              <a:ext cx="295161" cy="764724"/>
            </a:xfrm>
            <a:custGeom>
              <a:avLst/>
              <a:gdLst/>
              <a:ahLst/>
              <a:cxnLst/>
              <a:rect l="l" t="t" r="r" b="b"/>
              <a:pathLst>
                <a:path w="4490" h="11633" extrusionOk="0">
                  <a:moveTo>
                    <a:pt x="918" y="0"/>
                  </a:moveTo>
                  <a:lnTo>
                    <a:pt x="1" y="298"/>
                  </a:lnTo>
                  <a:lnTo>
                    <a:pt x="2858" y="10585"/>
                  </a:lnTo>
                  <a:lnTo>
                    <a:pt x="4085" y="11633"/>
                  </a:lnTo>
                  <a:lnTo>
                    <a:pt x="4489" y="1007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78;p58">
              <a:extLst>
                <a:ext uri="{FF2B5EF4-FFF2-40B4-BE49-F238E27FC236}">
                  <a16:creationId xmlns:a16="http://schemas.microsoft.com/office/drawing/2014/main" id="{8F46E1A0-FC0B-C5FE-EB48-B6F0E61EF66B}"/>
                </a:ext>
              </a:extLst>
            </p:cNvPr>
            <p:cNvSpPr/>
            <p:nvPr/>
          </p:nvSpPr>
          <p:spPr>
            <a:xfrm>
              <a:off x="6863616" y="4226302"/>
              <a:ext cx="268538" cy="762424"/>
            </a:xfrm>
            <a:custGeom>
              <a:avLst/>
              <a:gdLst/>
              <a:ahLst/>
              <a:cxnLst/>
              <a:rect l="l" t="t" r="r" b="b"/>
              <a:pathLst>
                <a:path w="4085" h="11598" extrusionOk="0">
                  <a:moveTo>
                    <a:pt x="941" y="1"/>
                  </a:moveTo>
                  <a:lnTo>
                    <a:pt x="1" y="263"/>
                  </a:lnTo>
                  <a:lnTo>
                    <a:pt x="2858" y="10550"/>
                  </a:lnTo>
                  <a:lnTo>
                    <a:pt x="4085" y="11598"/>
                  </a:lnTo>
                  <a:lnTo>
                    <a:pt x="810" y="1382"/>
                  </a:lnTo>
                  <a:lnTo>
                    <a:pt x="1144" y="644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79;p58">
              <a:extLst>
                <a:ext uri="{FF2B5EF4-FFF2-40B4-BE49-F238E27FC236}">
                  <a16:creationId xmlns:a16="http://schemas.microsoft.com/office/drawing/2014/main" id="{51918F12-A008-AF71-8B30-95D9921C1137}"/>
                </a:ext>
              </a:extLst>
            </p:cNvPr>
            <p:cNvSpPr/>
            <p:nvPr/>
          </p:nvSpPr>
          <p:spPr>
            <a:xfrm>
              <a:off x="6790844" y="4190738"/>
              <a:ext cx="192874" cy="88943"/>
            </a:xfrm>
            <a:custGeom>
              <a:avLst/>
              <a:gdLst/>
              <a:ahLst/>
              <a:cxnLst/>
              <a:rect l="l" t="t" r="r" b="b"/>
              <a:pathLst>
                <a:path w="2934" h="1353" extrusionOk="0">
                  <a:moveTo>
                    <a:pt x="2524" y="0"/>
                  </a:moveTo>
                  <a:cubicBezTo>
                    <a:pt x="2489" y="0"/>
                    <a:pt x="2454" y="6"/>
                    <a:pt x="2417" y="18"/>
                  </a:cubicBezTo>
                  <a:lnTo>
                    <a:pt x="1394" y="340"/>
                  </a:lnTo>
                  <a:lnTo>
                    <a:pt x="322" y="685"/>
                  </a:lnTo>
                  <a:cubicBezTo>
                    <a:pt x="48" y="768"/>
                    <a:pt x="1" y="1125"/>
                    <a:pt x="239" y="1268"/>
                  </a:cubicBezTo>
                  <a:cubicBezTo>
                    <a:pt x="338" y="1325"/>
                    <a:pt x="446" y="1352"/>
                    <a:pt x="555" y="1352"/>
                  </a:cubicBezTo>
                  <a:cubicBezTo>
                    <a:pt x="628" y="1352"/>
                    <a:pt x="702" y="1340"/>
                    <a:pt x="774" y="1316"/>
                  </a:cubicBezTo>
                  <a:lnTo>
                    <a:pt x="2406" y="804"/>
                  </a:lnTo>
                  <a:cubicBezTo>
                    <a:pt x="2560" y="744"/>
                    <a:pt x="2703" y="637"/>
                    <a:pt x="2798" y="494"/>
                  </a:cubicBezTo>
                  <a:cubicBezTo>
                    <a:pt x="2934" y="266"/>
                    <a:pt x="2760" y="0"/>
                    <a:pt x="2524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80;p58">
              <a:extLst>
                <a:ext uri="{FF2B5EF4-FFF2-40B4-BE49-F238E27FC236}">
                  <a16:creationId xmlns:a16="http://schemas.microsoft.com/office/drawing/2014/main" id="{637C0619-2096-50C4-751C-44F5C2B52073}"/>
                </a:ext>
              </a:extLst>
            </p:cNvPr>
            <p:cNvSpPr/>
            <p:nvPr/>
          </p:nvSpPr>
          <p:spPr>
            <a:xfrm>
              <a:off x="6810434" y="4210656"/>
              <a:ext cx="158953" cy="62516"/>
            </a:xfrm>
            <a:custGeom>
              <a:avLst/>
              <a:gdLst/>
              <a:ahLst/>
              <a:cxnLst/>
              <a:rect l="l" t="t" r="r" b="b"/>
              <a:pathLst>
                <a:path w="2418" h="951" extrusionOk="0">
                  <a:moveTo>
                    <a:pt x="2405" y="1"/>
                  </a:moveTo>
                  <a:lnTo>
                    <a:pt x="2405" y="1"/>
                  </a:lnTo>
                  <a:cubicBezTo>
                    <a:pt x="2310" y="72"/>
                    <a:pt x="2203" y="132"/>
                    <a:pt x="2096" y="167"/>
                  </a:cubicBezTo>
                  <a:lnTo>
                    <a:pt x="250" y="751"/>
                  </a:lnTo>
                  <a:cubicBezTo>
                    <a:pt x="167" y="775"/>
                    <a:pt x="84" y="787"/>
                    <a:pt x="0" y="799"/>
                  </a:cubicBezTo>
                  <a:cubicBezTo>
                    <a:pt x="24" y="822"/>
                    <a:pt x="48" y="858"/>
                    <a:pt x="84" y="870"/>
                  </a:cubicBezTo>
                  <a:cubicBezTo>
                    <a:pt x="172" y="922"/>
                    <a:pt x="275" y="951"/>
                    <a:pt x="377" y="951"/>
                  </a:cubicBezTo>
                  <a:cubicBezTo>
                    <a:pt x="440" y="951"/>
                    <a:pt x="501" y="940"/>
                    <a:pt x="560" y="918"/>
                  </a:cubicBezTo>
                  <a:lnTo>
                    <a:pt x="2000" y="465"/>
                  </a:lnTo>
                  <a:cubicBezTo>
                    <a:pt x="2155" y="418"/>
                    <a:pt x="2274" y="310"/>
                    <a:pt x="2370" y="179"/>
                  </a:cubicBezTo>
                  <a:cubicBezTo>
                    <a:pt x="2393" y="132"/>
                    <a:pt x="2417" y="60"/>
                    <a:pt x="2405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681;p58">
              <a:extLst>
                <a:ext uri="{FF2B5EF4-FFF2-40B4-BE49-F238E27FC236}">
                  <a16:creationId xmlns:a16="http://schemas.microsoft.com/office/drawing/2014/main" id="{06FCF739-2FB1-6E34-4123-382AC79C3140}"/>
                </a:ext>
              </a:extLst>
            </p:cNvPr>
            <p:cNvSpPr/>
            <p:nvPr/>
          </p:nvSpPr>
          <p:spPr>
            <a:xfrm>
              <a:off x="6941120" y="4198955"/>
              <a:ext cx="28267" cy="26492"/>
            </a:xfrm>
            <a:custGeom>
              <a:avLst/>
              <a:gdLst/>
              <a:ahLst/>
              <a:cxnLst/>
              <a:rect l="l" t="t" r="r" b="b"/>
              <a:pathLst>
                <a:path w="430" h="403" extrusionOk="0">
                  <a:moveTo>
                    <a:pt x="215" y="0"/>
                  </a:moveTo>
                  <a:cubicBezTo>
                    <a:pt x="108" y="0"/>
                    <a:pt x="1" y="72"/>
                    <a:pt x="12" y="215"/>
                  </a:cubicBezTo>
                  <a:cubicBezTo>
                    <a:pt x="24" y="340"/>
                    <a:pt x="120" y="402"/>
                    <a:pt x="215" y="402"/>
                  </a:cubicBezTo>
                  <a:cubicBezTo>
                    <a:pt x="310" y="402"/>
                    <a:pt x="405" y="340"/>
                    <a:pt x="417" y="215"/>
                  </a:cubicBezTo>
                  <a:cubicBezTo>
                    <a:pt x="429" y="72"/>
                    <a:pt x="322" y="0"/>
                    <a:pt x="21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682;p58">
              <a:extLst>
                <a:ext uri="{FF2B5EF4-FFF2-40B4-BE49-F238E27FC236}">
                  <a16:creationId xmlns:a16="http://schemas.microsoft.com/office/drawing/2014/main" id="{7D553A8F-91A4-D685-C642-D144F84DCF28}"/>
                </a:ext>
              </a:extLst>
            </p:cNvPr>
            <p:cNvSpPr/>
            <p:nvPr/>
          </p:nvSpPr>
          <p:spPr>
            <a:xfrm>
              <a:off x="6808067" y="4242736"/>
              <a:ext cx="30568" cy="26032"/>
            </a:xfrm>
            <a:custGeom>
              <a:avLst/>
              <a:gdLst/>
              <a:ahLst/>
              <a:cxnLst/>
              <a:rect l="l" t="t" r="r" b="b"/>
              <a:pathLst>
                <a:path w="465" h="396" extrusionOk="0"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cubicBezTo>
                    <a:pt x="0" y="312"/>
                    <a:pt x="99" y="395"/>
                    <a:pt x="203" y="395"/>
                  </a:cubicBezTo>
                  <a:cubicBezTo>
                    <a:pt x="253" y="395"/>
                    <a:pt x="304" y="377"/>
                    <a:pt x="346" y="334"/>
                  </a:cubicBezTo>
                  <a:cubicBezTo>
                    <a:pt x="465" y="215"/>
                    <a:pt x="381" y="1"/>
                    <a:pt x="203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683;p58">
              <a:extLst>
                <a:ext uri="{FF2B5EF4-FFF2-40B4-BE49-F238E27FC236}">
                  <a16:creationId xmlns:a16="http://schemas.microsoft.com/office/drawing/2014/main" id="{C3CD5DB4-F6EE-5163-CCED-D146155BE033}"/>
                </a:ext>
              </a:extLst>
            </p:cNvPr>
            <p:cNvSpPr/>
            <p:nvPr/>
          </p:nvSpPr>
          <p:spPr>
            <a:xfrm>
              <a:off x="6805701" y="4041645"/>
              <a:ext cx="72837" cy="129963"/>
            </a:xfrm>
            <a:custGeom>
              <a:avLst/>
              <a:gdLst/>
              <a:ahLst/>
              <a:cxnLst/>
              <a:rect l="l" t="t" r="r" b="b"/>
              <a:pathLst>
                <a:path w="1108" h="1977" extrusionOk="0">
                  <a:moveTo>
                    <a:pt x="751" y="0"/>
                  </a:moveTo>
                  <a:lnTo>
                    <a:pt x="1" y="238"/>
                  </a:lnTo>
                  <a:lnTo>
                    <a:pt x="548" y="1976"/>
                  </a:lnTo>
                  <a:cubicBezTo>
                    <a:pt x="644" y="1500"/>
                    <a:pt x="858" y="1155"/>
                    <a:pt x="1108" y="1119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5E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684;p58">
              <a:extLst>
                <a:ext uri="{FF2B5EF4-FFF2-40B4-BE49-F238E27FC236}">
                  <a16:creationId xmlns:a16="http://schemas.microsoft.com/office/drawing/2014/main" id="{7A070A5D-A2E0-880F-E7D4-6D48422BFB98}"/>
                </a:ext>
              </a:extLst>
            </p:cNvPr>
            <p:cNvSpPr/>
            <p:nvPr/>
          </p:nvSpPr>
          <p:spPr>
            <a:xfrm>
              <a:off x="6786900" y="4015350"/>
              <a:ext cx="98146" cy="83289"/>
            </a:xfrm>
            <a:custGeom>
              <a:avLst/>
              <a:gdLst/>
              <a:ahLst/>
              <a:cxnLst/>
              <a:rect l="l" t="t" r="r" b="b"/>
              <a:pathLst>
                <a:path w="1493" h="1267" extrusionOk="0">
                  <a:moveTo>
                    <a:pt x="707" y="1"/>
                  </a:moveTo>
                  <a:cubicBezTo>
                    <a:pt x="644" y="1"/>
                    <a:pt x="579" y="10"/>
                    <a:pt x="513" y="31"/>
                  </a:cubicBezTo>
                  <a:cubicBezTo>
                    <a:pt x="180" y="138"/>
                    <a:pt x="1" y="495"/>
                    <a:pt x="96" y="829"/>
                  </a:cubicBezTo>
                  <a:cubicBezTo>
                    <a:pt x="192" y="1117"/>
                    <a:pt x="446" y="1267"/>
                    <a:pt x="701" y="1267"/>
                  </a:cubicBezTo>
                  <a:cubicBezTo>
                    <a:pt x="921" y="1267"/>
                    <a:pt x="1142" y="1155"/>
                    <a:pt x="1263" y="924"/>
                  </a:cubicBezTo>
                  <a:cubicBezTo>
                    <a:pt x="1493" y="485"/>
                    <a:pt x="1155" y="1"/>
                    <a:pt x="707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685;p58">
              <a:extLst>
                <a:ext uri="{FF2B5EF4-FFF2-40B4-BE49-F238E27FC236}">
                  <a16:creationId xmlns:a16="http://schemas.microsoft.com/office/drawing/2014/main" id="{A3A2B731-B20F-1B8F-06B0-C5CCB6DC1D0A}"/>
                </a:ext>
              </a:extLst>
            </p:cNvPr>
            <p:cNvSpPr/>
            <p:nvPr/>
          </p:nvSpPr>
          <p:spPr>
            <a:xfrm>
              <a:off x="6813524" y="4039936"/>
              <a:ext cx="40692" cy="34315"/>
            </a:xfrm>
            <a:custGeom>
              <a:avLst/>
              <a:gdLst/>
              <a:ahLst/>
              <a:cxnLst/>
              <a:rect l="l" t="t" r="r" b="b"/>
              <a:pathLst>
                <a:path w="619" h="522" extrusionOk="0">
                  <a:moveTo>
                    <a:pt x="300" y="1"/>
                  </a:moveTo>
                  <a:cubicBezTo>
                    <a:pt x="273" y="1"/>
                    <a:pt x="244" y="5"/>
                    <a:pt x="215" y="14"/>
                  </a:cubicBezTo>
                  <a:cubicBezTo>
                    <a:pt x="84" y="50"/>
                    <a:pt x="1" y="205"/>
                    <a:pt x="48" y="336"/>
                  </a:cubicBezTo>
                  <a:cubicBezTo>
                    <a:pt x="87" y="458"/>
                    <a:pt x="192" y="521"/>
                    <a:pt x="297" y="521"/>
                  </a:cubicBezTo>
                  <a:cubicBezTo>
                    <a:pt x="386" y="521"/>
                    <a:pt x="476" y="476"/>
                    <a:pt x="525" y="383"/>
                  </a:cubicBezTo>
                  <a:cubicBezTo>
                    <a:pt x="618" y="196"/>
                    <a:pt x="485" y="1"/>
                    <a:pt x="300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686;p58">
              <a:extLst>
                <a:ext uri="{FF2B5EF4-FFF2-40B4-BE49-F238E27FC236}">
                  <a16:creationId xmlns:a16="http://schemas.microsoft.com/office/drawing/2014/main" id="{5143888F-0B48-12E9-EDD8-E3BF31D3E9E8}"/>
                </a:ext>
              </a:extLst>
            </p:cNvPr>
            <p:cNvSpPr/>
            <p:nvPr/>
          </p:nvSpPr>
          <p:spPr>
            <a:xfrm>
              <a:off x="6768954" y="4017519"/>
              <a:ext cx="260649" cy="212135"/>
            </a:xfrm>
            <a:custGeom>
              <a:avLst/>
              <a:gdLst/>
              <a:ahLst/>
              <a:cxnLst/>
              <a:rect l="l" t="t" r="r" b="b"/>
              <a:pathLst>
                <a:path w="3965" h="3227" extrusionOk="0">
                  <a:moveTo>
                    <a:pt x="2725" y="1"/>
                  </a:moveTo>
                  <a:cubicBezTo>
                    <a:pt x="2712" y="1"/>
                    <a:pt x="2701" y="4"/>
                    <a:pt x="2691" y="10"/>
                  </a:cubicBezTo>
                  <a:cubicBezTo>
                    <a:pt x="2012" y="450"/>
                    <a:pt x="703" y="34"/>
                    <a:pt x="143" y="1010"/>
                  </a:cubicBezTo>
                  <a:cubicBezTo>
                    <a:pt x="0" y="1236"/>
                    <a:pt x="715" y="3165"/>
                    <a:pt x="715" y="3165"/>
                  </a:cubicBezTo>
                  <a:cubicBezTo>
                    <a:pt x="794" y="3204"/>
                    <a:pt x="904" y="3227"/>
                    <a:pt x="1040" y="3227"/>
                  </a:cubicBezTo>
                  <a:cubicBezTo>
                    <a:pt x="1615" y="3227"/>
                    <a:pt x="2665" y="2815"/>
                    <a:pt x="3965" y="1439"/>
                  </a:cubicBezTo>
                  <a:cubicBezTo>
                    <a:pt x="3965" y="1439"/>
                    <a:pt x="3006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687;p58">
              <a:extLst>
                <a:ext uri="{FF2B5EF4-FFF2-40B4-BE49-F238E27FC236}">
                  <a16:creationId xmlns:a16="http://schemas.microsoft.com/office/drawing/2014/main" id="{38460AC5-0BB0-A15C-491D-9A5DD4CCBFD4}"/>
                </a:ext>
              </a:extLst>
            </p:cNvPr>
            <p:cNvSpPr/>
            <p:nvPr/>
          </p:nvSpPr>
          <p:spPr>
            <a:xfrm>
              <a:off x="6901217" y="4020477"/>
              <a:ext cx="74415" cy="162898"/>
            </a:xfrm>
            <a:custGeom>
              <a:avLst/>
              <a:gdLst/>
              <a:ahLst/>
              <a:cxnLst/>
              <a:rect l="l" t="t" r="r" b="b"/>
              <a:pathLst>
                <a:path w="1132" h="2478" extrusionOk="0">
                  <a:moveTo>
                    <a:pt x="512" y="1"/>
                  </a:moveTo>
                  <a:lnTo>
                    <a:pt x="0" y="179"/>
                  </a:lnTo>
                  <a:cubicBezTo>
                    <a:pt x="84" y="1251"/>
                    <a:pt x="727" y="2477"/>
                    <a:pt x="727" y="2477"/>
                  </a:cubicBezTo>
                  <a:lnTo>
                    <a:pt x="1131" y="2156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688;p58">
              <a:extLst>
                <a:ext uri="{FF2B5EF4-FFF2-40B4-BE49-F238E27FC236}">
                  <a16:creationId xmlns:a16="http://schemas.microsoft.com/office/drawing/2014/main" id="{A4CA00E7-226F-8C3E-73D6-30BEE600AA6C}"/>
                </a:ext>
              </a:extLst>
            </p:cNvPr>
            <p:cNvSpPr/>
            <p:nvPr/>
          </p:nvSpPr>
          <p:spPr>
            <a:xfrm>
              <a:off x="7968006" y="4263312"/>
              <a:ext cx="524454" cy="727583"/>
            </a:xfrm>
            <a:custGeom>
              <a:avLst/>
              <a:gdLst/>
              <a:ahLst/>
              <a:cxnLst/>
              <a:rect l="l" t="t" r="r" b="b"/>
              <a:pathLst>
                <a:path w="7978" h="11068" extrusionOk="0">
                  <a:moveTo>
                    <a:pt x="4949" y="1"/>
                  </a:moveTo>
                  <a:cubicBezTo>
                    <a:pt x="3324" y="1"/>
                    <a:pt x="1553" y="1945"/>
                    <a:pt x="822" y="4677"/>
                  </a:cubicBezTo>
                  <a:cubicBezTo>
                    <a:pt x="1" y="7689"/>
                    <a:pt x="763" y="10523"/>
                    <a:pt x="2525" y="10999"/>
                  </a:cubicBezTo>
                  <a:cubicBezTo>
                    <a:pt x="2693" y="11045"/>
                    <a:pt x="2865" y="11067"/>
                    <a:pt x="3039" y="11067"/>
                  </a:cubicBezTo>
                  <a:cubicBezTo>
                    <a:pt x="4665" y="11067"/>
                    <a:pt x="6436" y="9113"/>
                    <a:pt x="7168" y="6391"/>
                  </a:cubicBezTo>
                  <a:cubicBezTo>
                    <a:pt x="7978" y="3367"/>
                    <a:pt x="7216" y="533"/>
                    <a:pt x="5465" y="69"/>
                  </a:cubicBezTo>
                  <a:cubicBezTo>
                    <a:pt x="5296" y="23"/>
                    <a:pt x="5124" y="1"/>
                    <a:pt x="4949" y="1"/>
                  </a:cubicBez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689;p58">
              <a:extLst>
                <a:ext uri="{FF2B5EF4-FFF2-40B4-BE49-F238E27FC236}">
                  <a16:creationId xmlns:a16="http://schemas.microsoft.com/office/drawing/2014/main" id="{E9BF4752-53A9-8EFA-693E-012F0D71672B}"/>
                </a:ext>
              </a:extLst>
            </p:cNvPr>
            <p:cNvSpPr/>
            <p:nvPr/>
          </p:nvSpPr>
          <p:spPr>
            <a:xfrm>
              <a:off x="7981285" y="4295918"/>
              <a:ext cx="479095" cy="664738"/>
            </a:xfrm>
            <a:custGeom>
              <a:avLst/>
              <a:gdLst/>
              <a:ahLst/>
              <a:cxnLst/>
              <a:rect l="l" t="t" r="r" b="b"/>
              <a:pathLst>
                <a:path w="7288" h="10112" extrusionOk="0">
                  <a:moveTo>
                    <a:pt x="4525" y="0"/>
                  </a:moveTo>
                  <a:cubicBezTo>
                    <a:pt x="3041" y="0"/>
                    <a:pt x="1419" y="1778"/>
                    <a:pt x="751" y="4276"/>
                  </a:cubicBezTo>
                  <a:cubicBezTo>
                    <a:pt x="1" y="7026"/>
                    <a:pt x="703" y="9622"/>
                    <a:pt x="2299" y="10050"/>
                  </a:cubicBezTo>
                  <a:cubicBezTo>
                    <a:pt x="2453" y="10091"/>
                    <a:pt x="2609" y="10111"/>
                    <a:pt x="2766" y="10111"/>
                  </a:cubicBezTo>
                  <a:cubicBezTo>
                    <a:pt x="4258" y="10111"/>
                    <a:pt x="5871" y="8334"/>
                    <a:pt x="6549" y="5836"/>
                  </a:cubicBezTo>
                  <a:cubicBezTo>
                    <a:pt x="7288" y="3085"/>
                    <a:pt x="6597" y="502"/>
                    <a:pt x="4990" y="61"/>
                  </a:cubicBezTo>
                  <a:cubicBezTo>
                    <a:pt x="4837" y="20"/>
                    <a:pt x="4682" y="0"/>
                    <a:pt x="4525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690;p58">
              <a:extLst>
                <a:ext uri="{FF2B5EF4-FFF2-40B4-BE49-F238E27FC236}">
                  <a16:creationId xmlns:a16="http://schemas.microsoft.com/office/drawing/2014/main" id="{3B236E87-E214-5437-113E-B55B8286ADDC}"/>
                </a:ext>
              </a:extLst>
            </p:cNvPr>
            <p:cNvSpPr/>
            <p:nvPr/>
          </p:nvSpPr>
          <p:spPr>
            <a:xfrm>
              <a:off x="8011064" y="4295983"/>
              <a:ext cx="443071" cy="415658"/>
            </a:xfrm>
            <a:custGeom>
              <a:avLst/>
              <a:gdLst/>
              <a:ahLst/>
              <a:cxnLst/>
              <a:rect l="l" t="t" r="r" b="b"/>
              <a:pathLst>
                <a:path w="6740" h="6323" extrusionOk="0">
                  <a:moveTo>
                    <a:pt x="4060" y="1"/>
                  </a:moveTo>
                  <a:cubicBezTo>
                    <a:pt x="2084" y="1"/>
                    <a:pt x="596" y="2263"/>
                    <a:pt x="108" y="5049"/>
                  </a:cubicBezTo>
                  <a:cubicBezTo>
                    <a:pt x="60" y="5311"/>
                    <a:pt x="24" y="5573"/>
                    <a:pt x="0" y="5823"/>
                  </a:cubicBezTo>
                  <a:cubicBezTo>
                    <a:pt x="667" y="3656"/>
                    <a:pt x="1989" y="2048"/>
                    <a:pt x="3656" y="2048"/>
                  </a:cubicBezTo>
                  <a:cubicBezTo>
                    <a:pt x="5442" y="2048"/>
                    <a:pt x="6180" y="3906"/>
                    <a:pt x="5953" y="6323"/>
                  </a:cubicBezTo>
                  <a:cubicBezTo>
                    <a:pt x="6073" y="5906"/>
                    <a:pt x="6168" y="5477"/>
                    <a:pt x="6251" y="5049"/>
                  </a:cubicBezTo>
                  <a:cubicBezTo>
                    <a:pt x="6739" y="2251"/>
                    <a:pt x="6037" y="1"/>
                    <a:pt x="4060" y="1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691;p58">
              <a:extLst>
                <a:ext uri="{FF2B5EF4-FFF2-40B4-BE49-F238E27FC236}">
                  <a16:creationId xmlns:a16="http://schemas.microsoft.com/office/drawing/2014/main" id="{442DEF5E-9335-78D5-92EC-5E65901932C1}"/>
                </a:ext>
              </a:extLst>
            </p:cNvPr>
            <p:cNvSpPr/>
            <p:nvPr/>
          </p:nvSpPr>
          <p:spPr>
            <a:xfrm>
              <a:off x="8208276" y="4468150"/>
              <a:ext cx="130029" cy="281094"/>
            </a:xfrm>
            <a:custGeom>
              <a:avLst/>
              <a:gdLst/>
              <a:ahLst/>
              <a:cxnLst/>
              <a:rect l="l" t="t" r="r" b="b"/>
              <a:pathLst>
                <a:path w="1978" h="4276" extrusionOk="0">
                  <a:moveTo>
                    <a:pt x="1060" y="1"/>
                  </a:moveTo>
                  <a:cubicBezTo>
                    <a:pt x="1060" y="1"/>
                    <a:pt x="1477" y="1632"/>
                    <a:pt x="1" y="4180"/>
                  </a:cubicBezTo>
                  <a:lnTo>
                    <a:pt x="84" y="4275"/>
                  </a:lnTo>
                  <a:cubicBezTo>
                    <a:pt x="929" y="3108"/>
                    <a:pt x="1977" y="1168"/>
                    <a:pt x="1489" y="37"/>
                  </a:cubicBezTo>
                  <a:lnTo>
                    <a:pt x="106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692;p58">
              <a:extLst>
                <a:ext uri="{FF2B5EF4-FFF2-40B4-BE49-F238E27FC236}">
                  <a16:creationId xmlns:a16="http://schemas.microsoft.com/office/drawing/2014/main" id="{4489D1E8-3E86-2AE2-97C3-80A10884C40D}"/>
                </a:ext>
              </a:extLst>
            </p:cNvPr>
            <p:cNvSpPr/>
            <p:nvPr/>
          </p:nvSpPr>
          <p:spPr>
            <a:xfrm>
              <a:off x="8130049" y="4461116"/>
              <a:ext cx="129963" cy="281882"/>
            </a:xfrm>
            <a:custGeom>
              <a:avLst/>
              <a:gdLst/>
              <a:ahLst/>
              <a:cxnLst/>
              <a:rect l="l" t="t" r="r" b="b"/>
              <a:pathLst>
                <a:path w="1977" h="4288" extrusionOk="0">
                  <a:moveTo>
                    <a:pt x="1060" y="1"/>
                  </a:moveTo>
                  <a:cubicBezTo>
                    <a:pt x="1060" y="1"/>
                    <a:pt x="1465" y="1656"/>
                    <a:pt x="0" y="4204"/>
                  </a:cubicBezTo>
                  <a:lnTo>
                    <a:pt x="72" y="4287"/>
                  </a:lnTo>
                  <a:cubicBezTo>
                    <a:pt x="929" y="3120"/>
                    <a:pt x="1977" y="1168"/>
                    <a:pt x="1488" y="37"/>
                  </a:cubicBezTo>
                  <a:lnTo>
                    <a:pt x="1060" y="1"/>
                  </a:lnTo>
                  <a:close/>
                </a:path>
              </a:pathLst>
            </a:custGeom>
            <a:solidFill>
              <a:srgbClr val="C3C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693;p58">
              <a:extLst>
                <a:ext uri="{FF2B5EF4-FFF2-40B4-BE49-F238E27FC236}">
                  <a16:creationId xmlns:a16="http://schemas.microsoft.com/office/drawing/2014/main" id="{DB5FCD20-3036-3250-6A46-B23C6804F828}"/>
                </a:ext>
              </a:extLst>
            </p:cNvPr>
            <p:cNvSpPr/>
            <p:nvPr/>
          </p:nvSpPr>
          <p:spPr>
            <a:xfrm>
              <a:off x="8116704" y="4460327"/>
              <a:ext cx="111228" cy="282671"/>
            </a:xfrm>
            <a:custGeom>
              <a:avLst/>
              <a:gdLst/>
              <a:ahLst/>
              <a:cxnLst/>
              <a:rect l="l" t="t" r="r" b="b"/>
              <a:pathLst>
                <a:path w="1692" h="4300" extrusionOk="0">
                  <a:moveTo>
                    <a:pt x="1251" y="1"/>
                  </a:moveTo>
                  <a:cubicBezTo>
                    <a:pt x="144" y="989"/>
                    <a:pt x="1" y="3013"/>
                    <a:pt x="144" y="4263"/>
                  </a:cubicBezTo>
                  <a:lnTo>
                    <a:pt x="286" y="4299"/>
                  </a:lnTo>
                  <a:cubicBezTo>
                    <a:pt x="346" y="1632"/>
                    <a:pt x="1691" y="49"/>
                    <a:pt x="1691" y="49"/>
                  </a:cubicBezTo>
                  <a:lnTo>
                    <a:pt x="1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694;p58">
              <a:extLst>
                <a:ext uri="{FF2B5EF4-FFF2-40B4-BE49-F238E27FC236}">
                  <a16:creationId xmlns:a16="http://schemas.microsoft.com/office/drawing/2014/main" id="{C744D8C3-C133-A94C-7BB9-0C11840A54BF}"/>
                </a:ext>
              </a:extLst>
            </p:cNvPr>
            <p:cNvSpPr/>
            <p:nvPr/>
          </p:nvSpPr>
          <p:spPr>
            <a:xfrm>
              <a:off x="8194208" y="4467427"/>
              <a:ext cx="111228" cy="282606"/>
            </a:xfrm>
            <a:custGeom>
              <a:avLst/>
              <a:gdLst/>
              <a:ahLst/>
              <a:cxnLst/>
              <a:rect l="l" t="t" r="r" b="b"/>
              <a:pathLst>
                <a:path w="1692" h="4299" extrusionOk="0">
                  <a:moveTo>
                    <a:pt x="1262" y="0"/>
                  </a:moveTo>
                  <a:cubicBezTo>
                    <a:pt x="155" y="976"/>
                    <a:pt x="0" y="3000"/>
                    <a:pt x="155" y="4251"/>
                  </a:cubicBezTo>
                  <a:lnTo>
                    <a:pt x="286" y="4298"/>
                  </a:lnTo>
                  <a:cubicBezTo>
                    <a:pt x="358" y="1631"/>
                    <a:pt x="1691" y="36"/>
                    <a:pt x="1691" y="36"/>
                  </a:cubicBezTo>
                  <a:lnTo>
                    <a:pt x="1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695;p58">
              <a:extLst>
                <a:ext uri="{FF2B5EF4-FFF2-40B4-BE49-F238E27FC236}">
                  <a16:creationId xmlns:a16="http://schemas.microsoft.com/office/drawing/2014/main" id="{746EB479-F56A-9591-8A45-784BA949B11C}"/>
                </a:ext>
              </a:extLst>
            </p:cNvPr>
            <p:cNvSpPr/>
            <p:nvPr/>
          </p:nvSpPr>
          <p:spPr>
            <a:xfrm>
              <a:off x="6918441" y="3291777"/>
              <a:ext cx="445372" cy="857940"/>
            </a:xfrm>
            <a:custGeom>
              <a:avLst/>
              <a:gdLst/>
              <a:ahLst/>
              <a:cxnLst/>
              <a:rect l="l" t="t" r="r" b="b"/>
              <a:pathLst>
                <a:path w="6775" h="13051" extrusionOk="0">
                  <a:moveTo>
                    <a:pt x="6775" y="1"/>
                  </a:moveTo>
                  <a:lnTo>
                    <a:pt x="6775" y="1"/>
                  </a:lnTo>
                  <a:cubicBezTo>
                    <a:pt x="1774" y="2263"/>
                    <a:pt x="2905" y="6871"/>
                    <a:pt x="0" y="11276"/>
                  </a:cubicBezTo>
                  <a:lnTo>
                    <a:pt x="881" y="13050"/>
                  </a:lnTo>
                  <a:cubicBezTo>
                    <a:pt x="3644" y="11645"/>
                    <a:pt x="4965" y="8478"/>
                    <a:pt x="6430" y="7478"/>
                  </a:cubicBezTo>
                  <a:lnTo>
                    <a:pt x="6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696;p58">
              <a:extLst>
                <a:ext uri="{FF2B5EF4-FFF2-40B4-BE49-F238E27FC236}">
                  <a16:creationId xmlns:a16="http://schemas.microsoft.com/office/drawing/2014/main" id="{6F76FED2-740C-AD87-E8EF-1C79F348D136}"/>
                </a:ext>
              </a:extLst>
            </p:cNvPr>
            <p:cNvSpPr/>
            <p:nvPr/>
          </p:nvSpPr>
          <p:spPr>
            <a:xfrm>
              <a:off x="6959132" y="3512524"/>
              <a:ext cx="396068" cy="637194"/>
            </a:xfrm>
            <a:custGeom>
              <a:avLst/>
              <a:gdLst/>
              <a:ahLst/>
              <a:cxnLst/>
              <a:rect l="l" t="t" r="r" b="b"/>
              <a:pathLst>
                <a:path w="6025" h="9693" extrusionOk="0">
                  <a:moveTo>
                    <a:pt x="5572" y="0"/>
                  </a:moveTo>
                  <a:cubicBezTo>
                    <a:pt x="4215" y="1965"/>
                    <a:pt x="3001" y="7001"/>
                    <a:pt x="0" y="9394"/>
                  </a:cubicBezTo>
                  <a:lnTo>
                    <a:pt x="262" y="9692"/>
                  </a:lnTo>
                  <a:cubicBezTo>
                    <a:pt x="3025" y="8299"/>
                    <a:pt x="4560" y="5454"/>
                    <a:pt x="6025" y="4453"/>
                  </a:cubicBezTo>
                  <a:lnTo>
                    <a:pt x="55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697;p58">
              <a:extLst>
                <a:ext uri="{FF2B5EF4-FFF2-40B4-BE49-F238E27FC236}">
                  <a16:creationId xmlns:a16="http://schemas.microsoft.com/office/drawing/2014/main" id="{14154B6F-E4FF-D8BC-77BD-8096C323D07A}"/>
                </a:ext>
              </a:extLst>
            </p:cNvPr>
            <p:cNvSpPr/>
            <p:nvPr/>
          </p:nvSpPr>
          <p:spPr>
            <a:xfrm>
              <a:off x="6938754" y="3960196"/>
              <a:ext cx="162898" cy="176176"/>
            </a:xfrm>
            <a:custGeom>
              <a:avLst/>
              <a:gdLst/>
              <a:ahLst/>
              <a:cxnLst/>
              <a:rect l="l" t="t" r="r" b="b"/>
              <a:pathLst>
                <a:path w="2478" h="2680" extrusionOk="0">
                  <a:moveTo>
                    <a:pt x="334" y="1"/>
                  </a:moveTo>
                  <a:lnTo>
                    <a:pt x="1" y="620"/>
                  </a:lnTo>
                  <a:cubicBezTo>
                    <a:pt x="108" y="1370"/>
                    <a:pt x="846" y="2680"/>
                    <a:pt x="846" y="2680"/>
                  </a:cubicBezTo>
                  <a:lnTo>
                    <a:pt x="2477" y="1180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698;p58">
              <a:extLst>
                <a:ext uri="{FF2B5EF4-FFF2-40B4-BE49-F238E27FC236}">
                  <a16:creationId xmlns:a16="http://schemas.microsoft.com/office/drawing/2014/main" id="{CCD7E9D8-825D-0294-DF5D-BA283F93A8FD}"/>
                </a:ext>
              </a:extLst>
            </p:cNvPr>
            <p:cNvSpPr/>
            <p:nvPr/>
          </p:nvSpPr>
          <p:spPr>
            <a:xfrm>
              <a:off x="7873278" y="3262853"/>
              <a:ext cx="432158" cy="982315"/>
            </a:xfrm>
            <a:custGeom>
              <a:avLst/>
              <a:gdLst/>
              <a:ahLst/>
              <a:cxnLst/>
              <a:rect l="l" t="t" r="r" b="b"/>
              <a:pathLst>
                <a:path w="6574" h="14943" extrusionOk="0">
                  <a:moveTo>
                    <a:pt x="287" y="0"/>
                  </a:moveTo>
                  <a:lnTo>
                    <a:pt x="1" y="8430"/>
                  </a:lnTo>
                  <a:cubicBezTo>
                    <a:pt x="1620" y="9823"/>
                    <a:pt x="3989" y="13061"/>
                    <a:pt x="5013" y="14943"/>
                  </a:cubicBezTo>
                  <a:lnTo>
                    <a:pt x="6573" y="14324"/>
                  </a:lnTo>
                  <a:cubicBezTo>
                    <a:pt x="5228" y="9049"/>
                    <a:pt x="3704" y="655"/>
                    <a:pt x="2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699;p58">
              <a:extLst>
                <a:ext uri="{FF2B5EF4-FFF2-40B4-BE49-F238E27FC236}">
                  <a16:creationId xmlns:a16="http://schemas.microsoft.com/office/drawing/2014/main" id="{E02E789F-9490-2EF2-C296-2EB7DD633270}"/>
                </a:ext>
              </a:extLst>
            </p:cNvPr>
            <p:cNvSpPr/>
            <p:nvPr/>
          </p:nvSpPr>
          <p:spPr>
            <a:xfrm>
              <a:off x="7873278" y="3518769"/>
              <a:ext cx="364843" cy="726399"/>
            </a:xfrm>
            <a:custGeom>
              <a:avLst/>
              <a:gdLst/>
              <a:ahLst/>
              <a:cxnLst/>
              <a:rect l="l" t="t" r="r" b="b"/>
              <a:pathLst>
                <a:path w="5550" h="11050" extrusionOk="0">
                  <a:moveTo>
                    <a:pt x="156" y="1"/>
                  </a:moveTo>
                  <a:lnTo>
                    <a:pt x="1" y="4537"/>
                  </a:lnTo>
                  <a:cubicBezTo>
                    <a:pt x="1632" y="5930"/>
                    <a:pt x="4001" y="9168"/>
                    <a:pt x="5025" y="11050"/>
                  </a:cubicBezTo>
                  <a:lnTo>
                    <a:pt x="5549" y="10943"/>
                  </a:lnTo>
                  <a:cubicBezTo>
                    <a:pt x="5442" y="10478"/>
                    <a:pt x="5335" y="10002"/>
                    <a:pt x="5216" y="9526"/>
                  </a:cubicBezTo>
                  <a:cubicBezTo>
                    <a:pt x="4013" y="4906"/>
                    <a:pt x="953" y="1572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700;p58">
              <a:extLst>
                <a:ext uri="{FF2B5EF4-FFF2-40B4-BE49-F238E27FC236}">
                  <a16:creationId xmlns:a16="http://schemas.microsoft.com/office/drawing/2014/main" id="{1A4F8D10-6CFE-2359-9E91-58A0F3986BB9}"/>
                </a:ext>
              </a:extLst>
            </p:cNvPr>
            <p:cNvSpPr/>
            <p:nvPr/>
          </p:nvSpPr>
          <p:spPr>
            <a:xfrm>
              <a:off x="7964850" y="3371648"/>
              <a:ext cx="101039" cy="481396"/>
            </a:xfrm>
            <a:custGeom>
              <a:avLst/>
              <a:gdLst/>
              <a:ahLst/>
              <a:cxnLst/>
              <a:rect l="l" t="t" r="r" b="b"/>
              <a:pathLst>
                <a:path w="1537" h="7323" extrusionOk="0">
                  <a:moveTo>
                    <a:pt x="787" y="0"/>
                  </a:moveTo>
                  <a:lnTo>
                    <a:pt x="1" y="5620"/>
                  </a:lnTo>
                  <a:lnTo>
                    <a:pt x="1537" y="7323"/>
                  </a:lnTo>
                  <a:cubicBezTo>
                    <a:pt x="1108" y="4739"/>
                    <a:pt x="1144" y="107"/>
                    <a:pt x="1144" y="107"/>
                  </a:cubicBezTo>
                  <a:lnTo>
                    <a:pt x="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701;p58">
              <a:extLst>
                <a:ext uri="{FF2B5EF4-FFF2-40B4-BE49-F238E27FC236}">
                  <a16:creationId xmlns:a16="http://schemas.microsoft.com/office/drawing/2014/main" id="{8BE80485-E7DB-D4DE-1D84-1085AD684F0D}"/>
                </a:ext>
              </a:extLst>
            </p:cNvPr>
            <p:cNvSpPr/>
            <p:nvPr/>
          </p:nvSpPr>
          <p:spPr>
            <a:xfrm>
              <a:off x="7966428" y="3353308"/>
              <a:ext cx="89272" cy="75861"/>
            </a:xfrm>
            <a:custGeom>
              <a:avLst/>
              <a:gdLst/>
              <a:ahLst/>
              <a:cxnLst/>
              <a:rect l="l" t="t" r="r" b="b"/>
              <a:pathLst>
                <a:path w="1358" h="1154" extrusionOk="0">
                  <a:moveTo>
                    <a:pt x="386" y="1"/>
                  </a:moveTo>
                  <a:cubicBezTo>
                    <a:pt x="231" y="1"/>
                    <a:pt x="112" y="70"/>
                    <a:pt x="72" y="208"/>
                  </a:cubicBezTo>
                  <a:cubicBezTo>
                    <a:pt x="1" y="458"/>
                    <a:pt x="203" y="815"/>
                    <a:pt x="536" y="1018"/>
                  </a:cubicBezTo>
                  <a:cubicBezTo>
                    <a:pt x="686" y="1108"/>
                    <a:pt x="835" y="1153"/>
                    <a:pt x="962" y="1153"/>
                  </a:cubicBezTo>
                  <a:cubicBezTo>
                    <a:pt x="1118" y="1153"/>
                    <a:pt x="1241" y="1084"/>
                    <a:pt x="1287" y="946"/>
                  </a:cubicBezTo>
                  <a:cubicBezTo>
                    <a:pt x="1358" y="696"/>
                    <a:pt x="1156" y="339"/>
                    <a:pt x="810" y="136"/>
                  </a:cubicBezTo>
                  <a:cubicBezTo>
                    <a:pt x="661" y="46"/>
                    <a:pt x="512" y="1"/>
                    <a:pt x="3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702;p58">
              <a:extLst>
                <a:ext uri="{FF2B5EF4-FFF2-40B4-BE49-F238E27FC236}">
                  <a16:creationId xmlns:a16="http://schemas.microsoft.com/office/drawing/2014/main" id="{7949DBB5-5634-DB34-3050-EC649B280581}"/>
                </a:ext>
              </a:extLst>
            </p:cNvPr>
            <p:cNvSpPr/>
            <p:nvPr/>
          </p:nvSpPr>
          <p:spPr>
            <a:xfrm>
              <a:off x="7733191" y="4144130"/>
              <a:ext cx="386734" cy="846173"/>
            </a:xfrm>
            <a:custGeom>
              <a:avLst/>
              <a:gdLst/>
              <a:ahLst/>
              <a:cxnLst/>
              <a:rect l="l" t="t" r="r" b="b"/>
              <a:pathLst>
                <a:path w="5883" h="12872" extrusionOk="0">
                  <a:moveTo>
                    <a:pt x="1691" y="1"/>
                  </a:moveTo>
                  <a:lnTo>
                    <a:pt x="1" y="2465"/>
                  </a:lnTo>
                  <a:cubicBezTo>
                    <a:pt x="1727" y="6037"/>
                    <a:pt x="3644" y="9502"/>
                    <a:pt x="5739" y="12871"/>
                  </a:cubicBezTo>
                  <a:lnTo>
                    <a:pt x="5882" y="12859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703;p58">
              <a:extLst>
                <a:ext uri="{FF2B5EF4-FFF2-40B4-BE49-F238E27FC236}">
                  <a16:creationId xmlns:a16="http://schemas.microsoft.com/office/drawing/2014/main" id="{A665A9E0-13FD-B1BC-F8E4-5414481479E5}"/>
                </a:ext>
              </a:extLst>
            </p:cNvPr>
            <p:cNvSpPr/>
            <p:nvPr/>
          </p:nvSpPr>
          <p:spPr>
            <a:xfrm>
              <a:off x="7733191" y="4144130"/>
              <a:ext cx="270115" cy="522942"/>
            </a:xfrm>
            <a:custGeom>
              <a:avLst/>
              <a:gdLst/>
              <a:ahLst/>
              <a:cxnLst/>
              <a:rect l="l" t="t" r="r" b="b"/>
              <a:pathLst>
                <a:path w="4109" h="7955" extrusionOk="0">
                  <a:moveTo>
                    <a:pt x="1691" y="1"/>
                  </a:moveTo>
                  <a:lnTo>
                    <a:pt x="1" y="2477"/>
                  </a:lnTo>
                  <a:cubicBezTo>
                    <a:pt x="965" y="4466"/>
                    <a:pt x="1965" y="6347"/>
                    <a:pt x="2846" y="7954"/>
                  </a:cubicBezTo>
                  <a:cubicBezTo>
                    <a:pt x="3108" y="7752"/>
                    <a:pt x="3394" y="7609"/>
                    <a:pt x="3703" y="7514"/>
                  </a:cubicBezTo>
                  <a:cubicBezTo>
                    <a:pt x="3834" y="7478"/>
                    <a:pt x="3965" y="7442"/>
                    <a:pt x="4108" y="7418"/>
                  </a:cubicBezTo>
                  <a:lnTo>
                    <a:pt x="16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704;p58">
              <a:extLst>
                <a:ext uri="{FF2B5EF4-FFF2-40B4-BE49-F238E27FC236}">
                  <a16:creationId xmlns:a16="http://schemas.microsoft.com/office/drawing/2014/main" id="{7BF0C518-CCC1-D672-A5AD-6FC3E7590D5C}"/>
                </a:ext>
              </a:extLst>
            </p:cNvPr>
            <p:cNvSpPr/>
            <p:nvPr/>
          </p:nvSpPr>
          <p:spPr>
            <a:xfrm>
              <a:off x="7237005" y="4100349"/>
              <a:ext cx="333486" cy="884498"/>
            </a:xfrm>
            <a:custGeom>
              <a:avLst/>
              <a:gdLst/>
              <a:ahLst/>
              <a:cxnLst/>
              <a:rect l="l" t="t" r="r" b="b"/>
              <a:pathLst>
                <a:path w="5073" h="13455" extrusionOk="0">
                  <a:moveTo>
                    <a:pt x="2953" y="0"/>
                  </a:moveTo>
                  <a:lnTo>
                    <a:pt x="0" y="13442"/>
                  </a:lnTo>
                  <a:lnTo>
                    <a:pt x="143" y="13454"/>
                  </a:lnTo>
                  <a:cubicBezTo>
                    <a:pt x="143" y="13454"/>
                    <a:pt x="2846" y="7525"/>
                    <a:pt x="5072" y="1691"/>
                  </a:cubicBezTo>
                  <a:lnTo>
                    <a:pt x="2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705;p58">
              <a:extLst>
                <a:ext uri="{FF2B5EF4-FFF2-40B4-BE49-F238E27FC236}">
                  <a16:creationId xmlns:a16="http://schemas.microsoft.com/office/drawing/2014/main" id="{07C5FC73-A4B8-C688-DF33-6CB3E753A5FF}"/>
                </a:ext>
              </a:extLst>
            </p:cNvPr>
            <p:cNvSpPr/>
            <p:nvPr/>
          </p:nvSpPr>
          <p:spPr>
            <a:xfrm>
              <a:off x="7330089" y="4101072"/>
              <a:ext cx="240402" cy="483039"/>
            </a:xfrm>
            <a:custGeom>
              <a:avLst/>
              <a:gdLst/>
              <a:ahLst/>
              <a:cxnLst/>
              <a:rect l="l" t="t" r="r" b="b"/>
              <a:pathLst>
                <a:path w="3657" h="7348" extrusionOk="0">
                  <a:moveTo>
                    <a:pt x="1537" y="1"/>
                  </a:moveTo>
                  <a:lnTo>
                    <a:pt x="1" y="6990"/>
                  </a:lnTo>
                  <a:cubicBezTo>
                    <a:pt x="465" y="7073"/>
                    <a:pt x="930" y="7192"/>
                    <a:pt x="1382" y="7347"/>
                  </a:cubicBezTo>
                  <a:cubicBezTo>
                    <a:pt x="2108" y="5597"/>
                    <a:pt x="2906" y="3632"/>
                    <a:pt x="3656" y="1692"/>
                  </a:cubicBezTo>
                  <a:lnTo>
                    <a:pt x="15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706;p58">
              <a:extLst>
                <a:ext uri="{FF2B5EF4-FFF2-40B4-BE49-F238E27FC236}">
                  <a16:creationId xmlns:a16="http://schemas.microsoft.com/office/drawing/2014/main" id="{BFA23948-5B67-4189-DC56-895CF8629800}"/>
                </a:ext>
              </a:extLst>
            </p:cNvPr>
            <p:cNvSpPr/>
            <p:nvPr/>
          </p:nvSpPr>
          <p:spPr>
            <a:xfrm>
              <a:off x="7314443" y="3583718"/>
              <a:ext cx="612936" cy="532342"/>
            </a:xfrm>
            <a:custGeom>
              <a:avLst/>
              <a:gdLst/>
              <a:ahLst/>
              <a:cxnLst/>
              <a:rect l="l" t="t" r="r" b="b"/>
              <a:pathLst>
                <a:path w="9324" h="8098" extrusionOk="0">
                  <a:moveTo>
                    <a:pt x="4585" y="1"/>
                  </a:moveTo>
                  <a:lnTo>
                    <a:pt x="1" y="2061"/>
                  </a:lnTo>
                  <a:cubicBezTo>
                    <a:pt x="739" y="4406"/>
                    <a:pt x="1632" y="6740"/>
                    <a:pt x="1572" y="8097"/>
                  </a:cubicBezTo>
                  <a:lnTo>
                    <a:pt x="7359" y="6871"/>
                  </a:lnTo>
                  <a:lnTo>
                    <a:pt x="9323" y="989"/>
                  </a:lnTo>
                  <a:lnTo>
                    <a:pt x="45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707;p58">
              <a:extLst>
                <a:ext uri="{FF2B5EF4-FFF2-40B4-BE49-F238E27FC236}">
                  <a16:creationId xmlns:a16="http://schemas.microsoft.com/office/drawing/2014/main" id="{C3FA98E8-D95F-027F-5F0C-5214711CEC87}"/>
                </a:ext>
              </a:extLst>
            </p:cNvPr>
            <p:cNvSpPr/>
            <p:nvPr/>
          </p:nvSpPr>
          <p:spPr>
            <a:xfrm>
              <a:off x="7314443" y="3510946"/>
              <a:ext cx="612936" cy="605114"/>
            </a:xfrm>
            <a:custGeom>
              <a:avLst/>
              <a:gdLst/>
              <a:ahLst/>
              <a:cxnLst/>
              <a:rect l="l" t="t" r="r" b="b"/>
              <a:pathLst>
                <a:path w="9324" h="9205" extrusionOk="0">
                  <a:moveTo>
                    <a:pt x="4680" y="1"/>
                  </a:moveTo>
                  <a:lnTo>
                    <a:pt x="1" y="3168"/>
                  </a:lnTo>
                  <a:cubicBezTo>
                    <a:pt x="739" y="5513"/>
                    <a:pt x="1632" y="7847"/>
                    <a:pt x="1572" y="9204"/>
                  </a:cubicBezTo>
                  <a:lnTo>
                    <a:pt x="1953" y="9121"/>
                  </a:lnTo>
                  <a:cubicBezTo>
                    <a:pt x="1953" y="9014"/>
                    <a:pt x="1942" y="8918"/>
                    <a:pt x="1942" y="8799"/>
                  </a:cubicBezTo>
                  <a:cubicBezTo>
                    <a:pt x="1942" y="6644"/>
                    <a:pt x="3275" y="4846"/>
                    <a:pt x="4859" y="4846"/>
                  </a:cubicBezTo>
                  <a:cubicBezTo>
                    <a:pt x="6121" y="4846"/>
                    <a:pt x="7121" y="5989"/>
                    <a:pt x="7502" y="7525"/>
                  </a:cubicBezTo>
                  <a:lnTo>
                    <a:pt x="9323" y="2096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708;p58">
              <a:extLst>
                <a:ext uri="{FF2B5EF4-FFF2-40B4-BE49-F238E27FC236}">
                  <a16:creationId xmlns:a16="http://schemas.microsoft.com/office/drawing/2014/main" id="{6A76C706-5EDC-5F83-F458-1CA51DA3E2F3}"/>
                </a:ext>
              </a:extLst>
            </p:cNvPr>
            <p:cNvSpPr/>
            <p:nvPr/>
          </p:nvSpPr>
          <p:spPr>
            <a:xfrm>
              <a:off x="7428761" y="3841277"/>
              <a:ext cx="348343" cy="229358"/>
            </a:xfrm>
            <a:custGeom>
              <a:avLst/>
              <a:gdLst/>
              <a:ahLst/>
              <a:cxnLst/>
              <a:rect l="l" t="t" r="r" b="b"/>
              <a:pathLst>
                <a:path w="5299" h="3489" extrusionOk="0">
                  <a:moveTo>
                    <a:pt x="4524" y="0"/>
                  </a:moveTo>
                  <a:cubicBezTo>
                    <a:pt x="4524" y="0"/>
                    <a:pt x="2667" y="2393"/>
                    <a:pt x="0" y="3215"/>
                  </a:cubicBezTo>
                  <a:lnTo>
                    <a:pt x="143" y="3489"/>
                  </a:lnTo>
                  <a:cubicBezTo>
                    <a:pt x="1929" y="3477"/>
                    <a:pt x="5298" y="691"/>
                    <a:pt x="5298" y="691"/>
                  </a:cubicBezTo>
                  <a:lnTo>
                    <a:pt x="4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709;p58">
              <a:extLst>
                <a:ext uri="{FF2B5EF4-FFF2-40B4-BE49-F238E27FC236}">
                  <a16:creationId xmlns:a16="http://schemas.microsoft.com/office/drawing/2014/main" id="{C3A1431E-1BA5-A22F-D640-484E5AEE84C4}"/>
                </a:ext>
              </a:extLst>
            </p:cNvPr>
            <p:cNvSpPr/>
            <p:nvPr/>
          </p:nvSpPr>
          <p:spPr>
            <a:xfrm>
              <a:off x="7248706" y="3208159"/>
              <a:ext cx="767091" cy="596108"/>
            </a:xfrm>
            <a:custGeom>
              <a:avLst/>
              <a:gdLst/>
              <a:ahLst/>
              <a:cxnLst/>
              <a:rect l="l" t="t" r="r" b="b"/>
              <a:pathLst>
                <a:path w="11669" h="9068" extrusionOk="0">
                  <a:moveTo>
                    <a:pt x="6230" y="0"/>
                  </a:moveTo>
                  <a:cubicBezTo>
                    <a:pt x="4619" y="0"/>
                    <a:pt x="3029" y="504"/>
                    <a:pt x="1489" y="1440"/>
                  </a:cubicBezTo>
                  <a:cubicBezTo>
                    <a:pt x="227" y="2916"/>
                    <a:pt x="1" y="6095"/>
                    <a:pt x="870" y="9048"/>
                  </a:cubicBezTo>
                  <a:cubicBezTo>
                    <a:pt x="870" y="9048"/>
                    <a:pt x="1126" y="9068"/>
                    <a:pt x="1534" y="9068"/>
                  </a:cubicBezTo>
                  <a:cubicBezTo>
                    <a:pt x="2533" y="9068"/>
                    <a:pt x="4442" y="8948"/>
                    <a:pt x="5728" y="8119"/>
                  </a:cubicBezTo>
                  <a:cubicBezTo>
                    <a:pt x="5728" y="8119"/>
                    <a:pt x="5728" y="6333"/>
                    <a:pt x="5835" y="5190"/>
                  </a:cubicBezTo>
                  <a:cubicBezTo>
                    <a:pt x="5930" y="6321"/>
                    <a:pt x="6490" y="8155"/>
                    <a:pt x="6490" y="8155"/>
                  </a:cubicBezTo>
                  <a:cubicBezTo>
                    <a:pt x="7625" y="8793"/>
                    <a:pt x="9024" y="8913"/>
                    <a:pt x="9917" y="8913"/>
                  </a:cubicBezTo>
                  <a:cubicBezTo>
                    <a:pt x="10457" y="8913"/>
                    <a:pt x="10812" y="8869"/>
                    <a:pt x="10812" y="8869"/>
                  </a:cubicBezTo>
                  <a:cubicBezTo>
                    <a:pt x="11669" y="5845"/>
                    <a:pt x="11181" y="2261"/>
                    <a:pt x="9907" y="892"/>
                  </a:cubicBezTo>
                  <a:cubicBezTo>
                    <a:pt x="8677" y="287"/>
                    <a:pt x="7448" y="0"/>
                    <a:pt x="6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710;p58">
              <a:extLst>
                <a:ext uri="{FF2B5EF4-FFF2-40B4-BE49-F238E27FC236}">
                  <a16:creationId xmlns:a16="http://schemas.microsoft.com/office/drawing/2014/main" id="{D4A932BB-C3C2-BA68-9608-123735CFE339}"/>
                </a:ext>
              </a:extLst>
            </p:cNvPr>
            <p:cNvSpPr/>
            <p:nvPr/>
          </p:nvSpPr>
          <p:spPr>
            <a:xfrm>
              <a:off x="7256529" y="3456187"/>
              <a:ext cx="371088" cy="351959"/>
            </a:xfrm>
            <a:custGeom>
              <a:avLst/>
              <a:gdLst/>
              <a:ahLst/>
              <a:cxnLst/>
              <a:rect l="l" t="t" r="r" b="b"/>
              <a:pathLst>
                <a:path w="5645" h="5354" extrusionOk="0">
                  <a:moveTo>
                    <a:pt x="370" y="0"/>
                  </a:moveTo>
                  <a:cubicBezTo>
                    <a:pt x="72" y="1560"/>
                    <a:pt x="167" y="3501"/>
                    <a:pt x="691" y="5334"/>
                  </a:cubicBezTo>
                  <a:cubicBezTo>
                    <a:pt x="691" y="5334"/>
                    <a:pt x="951" y="5354"/>
                    <a:pt x="1363" y="5354"/>
                  </a:cubicBezTo>
                  <a:cubicBezTo>
                    <a:pt x="2385" y="5354"/>
                    <a:pt x="4347" y="5233"/>
                    <a:pt x="5644" y="4394"/>
                  </a:cubicBezTo>
                  <a:lnTo>
                    <a:pt x="5609" y="4334"/>
                  </a:lnTo>
                  <a:cubicBezTo>
                    <a:pt x="4242" y="5138"/>
                    <a:pt x="2253" y="5238"/>
                    <a:pt x="1344" y="5238"/>
                  </a:cubicBezTo>
                  <a:cubicBezTo>
                    <a:pt x="1041" y="5238"/>
                    <a:pt x="858" y="5227"/>
                    <a:pt x="858" y="5227"/>
                  </a:cubicBezTo>
                  <a:cubicBezTo>
                    <a:pt x="1" y="2274"/>
                    <a:pt x="358" y="1322"/>
                    <a:pt x="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711;p58">
              <a:extLst>
                <a:ext uri="{FF2B5EF4-FFF2-40B4-BE49-F238E27FC236}">
                  <a16:creationId xmlns:a16="http://schemas.microsoft.com/office/drawing/2014/main" id="{4C883323-E20D-EDAF-C568-B7D99A57F03E}"/>
                </a:ext>
              </a:extLst>
            </p:cNvPr>
            <p:cNvSpPr/>
            <p:nvPr/>
          </p:nvSpPr>
          <p:spPr>
            <a:xfrm>
              <a:off x="7651808" y="3426605"/>
              <a:ext cx="349658" cy="370891"/>
            </a:xfrm>
            <a:custGeom>
              <a:avLst/>
              <a:gdLst/>
              <a:ahLst/>
              <a:cxnLst/>
              <a:rect l="l" t="t" r="r" b="b"/>
              <a:pathLst>
                <a:path w="5319" h="5642" extrusionOk="0">
                  <a:moveTo>
                    <a:pt x="4873" y="1"/>
                  </a:moveTo>
                  <a:cubicBezTo>
                    <a:pt x="4861" y="1"/>
                    <a:pt x="5318" y="2949"/>
                    <a:pt x="4596" y="5487"/>
                  </a:cubicBezTo>
                  <a:cubicBezTo>
                    <a:pt x="4596" y="5487"/>
                    <a:pt x="4450" y="5494"/>
                    <a:pt x="4204" y="5494"/>
                  </a:cubicBezTo>
                  <a:cubicBezTo>
                    <a:pt x="3381" y="5494"/>
                    <a:pt x="1437" y="5410"/>
                    <a:pt x="36" y="4677"/>
                  </a:cubicBezTo>
                  <a:cubicBezTo>
                    <a:pt x="36" y="4725"/>
                    <a:pt x="24" y="4760"/>
                    <a:pt x="0" y="4796"/>
                  </a:cubicBezTo>
                  <a:cubicBezTo>
                    <a:pt x="1347" y="5544"/>
                    <a:pt x="3279" y="5642"/>
                    <a:pt x="4195" y="5642"/>
                  </a:cubicBezTo>
                  <a:cubicBezTo>
                    <a:pt x="4518" y="5642"/>
                    <a:pt x="4715" y="5629"/>
                    <a:pt x="4715" y="5629"/>
                  </a:cubicBezTo>
                  <a:cubicBezTo>
                    <a:pt x="5203" y="3867"/>
                    <a:pt x="5275" y="2010"/>
                    <a:pt x="4918" y="224"/>
                  </a:cubicBezTo>
                  <a:cubicBezTo>
                    <a:pt x="4887" y="71"/>
                    <a:pt x="4874" y="1"/>
                    <a:pt x="48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712;p58">
              <a:extLst>
                <a:ext uri="{FF2B5EF4-FFF2-40B4-BE49-F238E27FC236}">
                  <a16:creationId xmlns:a16="http://schemas.microsoft.com/office/drawing/2014/main" id="{296AB400-87E1-1992-0266-077C0E880264}"/>
                </a:ext>
              </a:extLst>
            </p:cNvPr>
            <p:cNvSpPr/>
            <p:nvPr/>
          </p:nvSpPr>
          <p:spPr>
            <a:xfrm>
              <a:off x="7681522" y="3345025"/>
              <a:ext cx="349132" cy="499408"/>
            </a:xfrm>
            <a:custGeom>
              <a:avLst/>
              <a:gdLst/>
              <a:ahLst/>
              <a:cxnLst/>
              <a:rect l="l" t="t" r="r" b="b"/>
              <a:pathLst>
                <a:path w="5311" h="7597" extrusionOk="0">
                  <a:moveTo>
                    <a:pt x="4859" y="1"/>
                  </a:moveTo>
                  <a:cubicBezTo>
                    <a:pt x="4859" y="1"/>
                    <a:pt x="2299" y="5918"/>
                    <a:pt x="1" y="7061"/>
                  </a:cubicBezTo>
                  <a:lnTo>
                    <a:pt x="2132" y="7597"/>
                  </a:lnTo>
                  <a:cubicBezTo>
                    <a:pt x="4061" y="5870"/>
                    <a:pt x="5311" y="596"/>
                    <a:pt x="5311" y="596"/>
                  </a:cubicBezTo>
                  <a:lnTo>
                    <a:pt x="48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713;p58">
              <a:extLst>
                <a:ext uri="{FF2B5EF4-FFF2-40B4-BE49-F238E27FC236}">
                  <a16:creationId xmlns:a16="http://schemas.microsoft.com/office/drawing/2014/main" id="{9FE34C18-7DDD-E32A-ADE8-EED809ECC464}"/>
                </a:ext>
              </a:extLst>
            </p:cNvPr>
            <p:cNvSpPr/>
            <p:nvPr/>
          </p:nvSpPr>
          <p:spPr>
            <a:xfrm>
              <a:off x="7358290" y="4317151"/>
              <a:ext cx="623060" cy="235472"/>
            </a:xfrm>
            <a:custGeom>
              <a:avLst/>
              <a:gdLst/>
              <a:ahLst/>
              <a:cxnLst/>
              <a:rect l="l" t="t" r="r" b="b"/>
              <a:pathLst>
                <a:path w="9478" h="3582" extrusionOk="0">
                  <a:moveTo>
                    <a:pt x="167" y="0"/>
                  </a:moveTo>
                  <a:lnTo>
                    <a:pt x="1" y="1250"/>
                  </a:lnTo>
                  <a:cubicBezTo>
                    <a:pt x="1" y="1250"/>
                    <a:pt x="4750" y="3582"/>
                    <a:pt x="8814" y="3582"/>
                  </a:cubicBezTo>
                  <a:cubicBezTo>
                    <a:pt x="9038" y="3582"/>
                    <a:pt x="9259" y="3575"/>
                    <a:pt x="9478" y="3560"/>
                  </a:cubicBezTo>
                  <a:lnTo>
                    <a:pt x="9216" y="250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714;p58">
              <a:extLst>
                <a:ext uri="{FF2B5EF4-FFF2-40B4-BE49-F238E27FC236}">
                  <a16:creationId xmlns:a16="http://schemas.microsoft.com/office/drawing/2014/main" id="{02D1295D-E89D-BC06-DAB3-B35220F32C0E}"/>
                </a:ext>
              </a:extLst>
            </p:cNvPr>
            <p:cNvSpPr/>
            <p:nvPr/>
          </p:nvSpPr>
          <p:spPr>
            <a:xfrm>
              <a:off x="7358290" y="4317151"/>
              <a:ext cx="623060" cy="234814"/>
            </a:xfrm>
            <a:custGeom>
              <a:avLst/>
              <a:gdLst/>
              <a:ahLst/>
              <a:cxnLst/>
              <a:rect l="l" t="t" r="r" b="b"/>
              <a:pathLst>
                <a:path w="9478" h="3572" extrusionOk="0">
                  <a:moveTo>
                    <a:pt x="167" y="0"/>
                  </a:moveTo>
                  <a:lnTo>
                    <a:pt x="1" y="1250"/>
                  </a:lnTo>
                  <a:cubicBezTo>
                    <a:pt x="1" y="1250"/>
                    <a:pt x="60" y="1286"/>
                    <a:pt x="167" y="1334"/>
                  </a:cubicBezTo>
                  <a:lnTo>
                    <a:pt x="239" y="822"/>
                  </a:lnTo>
                  <a:cubicBezTo>
                    <a:pt x="2822" y="2024"/>
                    <a:pt x="5799" y="2703"/>
                    <a:pt x="8966" y="3108"/>
                  </a:cubicBezTo>
                  <a:lnTo>
                    <a:pt x="9073" y="3572"/>
                  </a:lnTo>
                  <a:cubicBezTo>
                    <a:pt x="9204" y="3572"/>
                    <a:pt x="9347" y="3572"/>
                    <a:pt x="9478" y="3560"/>
                  </a:cubicBezTo>
                  <a:lnTo>
                    <a:pt x="9216" y="250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715;p58">
              <a:extLst>
                <a:ext uri="{FF2B5EF4-FFF2-40B4-BE49-F238E27FC236}">
                  <a16:creationId xmlns:a16="http://schemas.microsoft.com/office/drawing/2014/main" id="{D0A0E027-FD15-A16E-EAEA-64D80CF6C511}"/>
                </a:ext>
              </a:extLst>
            </p:cNvPr>
            <p:cNvSpPr/>
            <p:nvPr/>
          </p:nvSpPr>
          <p:spPr>
            <a:xfrm>
              <a:off x="7362235" y="3337202"/>
              <a:ext cx="683341" cy="1163159"/>
            </a:xfrm>
            <a:custGeom>
              <a:avLst/>
              <a:gdLst/>
              <a:ahLst/>
              <a:cxnLst/>
              <a:rect l="l" t="t" r="r" b="b"/>
              <a:pathLst>
                <a:path w="10395" h="17694" extrusionOk="0">
                  <a:moveTo>
                    <a:pt x="9906" y="0"/>
                  </a:moveTo>
                  <a:cubicBezTo>
                    <a:pt x="9906" y="0"/>
                    <a:pt x="7751" y="8847"/>
                    <a:pt x="536" y="11276"/>
                  </a:cubicBezTo>
                  <a:cubicBezTo>
                    <a:pt x="250" y="12692"/>
                    <a:pt x="72" y="14145"/>
                    <a:pt x="0" y="15586"/>
                  </a:cubicBezTo>
                  <a:cubicBezTo>
                    <a:pt x="0" y="15586"/>
                    <a:pt x="5715" y="17574"/>
                    <a:pt x="9275" y="17693"/>
                  </a:cubicBezTo>
                  <a:lnTo>
                    <a:pt x="7620" y="11800"/>
                  </a:lnTo>
                  <a:lnTo>
                    <a:pt x="7322" y="11502"/>
                  </a:lnTo>
                  <a:lnTo>
                    <a:pt x="7263" y="11276"/>
                  </a:lnTo>
                  <a:cubicBezTo>
                    <a:pt x="8977" y="10335"/>
                    <a:pt x="10394" y="4096"/>
                    <a:pt x="10097" y="120"/>
                  </a:cubicBezTo>
                  <a:lnTo>
                    <a:pt x="99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716;p58">
              <a:extLst>
                <a:ext uri="{FF2B5EF4-FFF2-40B4-BE49-F238E27FC236}">
                  <a16:creationId xmlns:a16="http://schemas.microsoft.com/office/drawing/2014/main" id="{C3073F18-EE3E-B9E8-67D0-356EE142A46F}"/>
                </a:ext>
              </a:extLst>
            </p:cNvPr>
            <p:cNvSpPr/>
            <p:nvPr/>
          </p:nvSpPr>
          <p:spPr>
            <a:xfrm>
              <a:off x="7970372" y="3337202"/>
              <a:ext cx="60281" cy="252103"/>
            </a:xfrm>
            <a:custGeom>
              <a:avLst/>
              <a:gdLst/>
              <a:ahLst/>
              <a:cxnLst/>
              <a:rect l="l" t="t" r="r" b="b"/>
              <a:pathLst>
                <a:path w="917" h="3835" extrusionOk="0">
                  <a:moveTo>
                    <a:pt x="655" y="0"/>
                  </a:moveTo>
                  <a:cubicBezTo>
                    <a:pt x="476" y="691"/>
                    <a:pt x="262" y="1370"/>
                    <a:pt x="0" y="2036"/>
                  </a:cubicBezTo>
                  <a:cubicBezTo>
                    <a:pt x="51" y="2016"/>
                    <a:pt x="99" y="2006"/>
                    <a:pt x="143" y="2006"/>
                  </a:cubicBezTo>
                  <a:cubicBezTo>
                    <a:pt x="531" y="2006"/>
                    <a:pt x="662" y="2776"/>
                    <a:pt x="727" y="3834"/>
                  </a:cubicBezTo>
                  <a:cubicBezTo>
                    <a:pt x="881" y="2608"/>
                    <a:pt x="917" y="1358"/>
                    <a:pt x="846" y="120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717;p58">
              <a:extLst>
                <a:ext uri="{FF2B5EF4-FFF2-40B4-BE49-F238E27FC236}">
                  <a16:creationId xmlns:a16="http://schemas.microsoft.com/office/drawing/2014/main" id="{DF303D0A-5DC5-DE77-52F7-0193B34DA84F}"/>
                </a:ext>
              </a:extLst>
            </p:cNvPr>
            <p:cNvSpPr/>
            <p:nvPr/>
          </p:nvSpPr>
          <p:spPr>
            <a:xfrm>
              <a:off x="7398193" y="3696457"/>
              <a:ext cx="552655" cy="414343"/>
            </a:xfrm>
            <a:custGeom>
              <a:avLst/>
              <a:gdLst/>
              <a:ahLst/>
              <a:cxnLst/>
              <a:rect l="l" t="t" r="r" b="b"/>
              <a:pathLst>
                <a:path w="8407" h="6303" extrusionOk="0">
                  <a:moveTo>
                    <a:pt x="8407" y="0"/>
                  </a:moveTo>
                  <a:lnTo>
                    <a:pt x="8407" y="0"/>
                  </a:lnTo>
                  <a:cubicBezTo>
                    <a:pt x="7224" y="2784"/>
                    <a:pt x="4775" y="6008"/>
                    <a:pt x="357" y="6008"/>
                  </a:cubicBezTo>
                  <a:cubicBezTo>
                    <a:pt x="240" y="6008"/>
                    <a:pt x="121" y="6006"/>
                    <a:pt x="1" y="6001"/>
                  </a:cubicBezTo>
                  <a:lnTo>
                    <a:pt x="1" y="6001"/>
                  </a:lnTo>
                  <a:cubicBezTo>
                    <a:pt x="1" y="6001"/>
                    <a:pt x="1134" y="6302"/>
                    <a:pt x="2419" y="6302"/>
                  </a:cubicBezTo>
                  <a:cubicBezTo>
                    <a:pt x="3240" y="6302"/>
                    <a:pt x="4123" y="6179"/>
                    <a:pt x="4811" y="5775"/>
                  </a:cubicBezTo>
                  <a:cubicBezTo>
                    <a:pt x="7847" y="3977"/>
                    <a:pt x="8406" y="1"/>
                    <a:pt x="8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718;p58">
              <a:extLst>
                <a:ext uri="{FF2B5EF4-FFF2-40B4-BE49-F238E27FC236}">
                  <a16:creationId xmlns:a16="http://schemas.microsoft.com/office/drawing/2014/main" id="{B303DA19-9F56-3F37-08E4-9B1BFB260610}"/>
                </a:ext>
              </a:extLst>
            </p:cNvPr>
            <p:cNvSpPr/>
            <p:nvPr/>
          </p:nvSpPr>
          <p:spPr>
            <a:xfrm>
              <a:off x="7361446" y="3950073"/>
              <a:ext cx="623060" cy="551801"/>
            </a:xfrm>
            <a:custGeom>
              <a:avLst/>
              <a:gdLst/>
              <a:ahLst/>
              <a:cxnLst/>
              <a:rect l="l" t="t" r="r" b="b"/>
              <a:pathLst>
                <a:path w="9478" h="8394" extrusionOk="0">
                  <a:moveTo>
                    <a:pt x="8656" y="0"/>
                  </a:moveTo>
                  <a:cubicBezTo>
                    <a:pt x="6535" y="1182"/>
                    <a:pt x="3403" y="2038"/>
                    <a:pt x="1462" y="2038"/>
                  </a:cubicBezTo>
                  <a:cubicBezTo>
                    <a:pt x="1115" y="2038"/>
                    <a:pt x="806" y="2010"/>
                    <a:pt x="548" y="1953"/>
                  </a:cubicBezTo>
                  <a:cubicBezTo>
                    <a:pt x="405" y="1965"/>
                    <a:pt x="429" y="2012"/>
                    <a:pt x="417" y="2036"/>
                  </a:cubicBezTo>
                  <a:cubicBezTo>
                    <a:pt x="405" y="2072"/>
                    <a:pt x="524" y="2084"/>
                    <a:pt x="512" y="2096"/>
                  </a:cubicBezTo>
                  <a:cubicBezTo>
                    <a:pt x="488" y="2167"/>
                    <a:pt x="441" y="2250"/>
                    <a:pt x="393" y="2369"/>
                  </a:cubicBezTo>
                  <a:cubicBezTo>
                    <a:pt x="393" y="2381"/>
                    <a:pt x="310" y="2393"/>
                    <a:pt x="298" y="2405"/>
                  </a:cubicBezTo>
                  <a:cubicBezTo>
                    <a:pt x="95" y="3036"/>
                    <a:pt x="48" y="4620"/>
                    <a:pt x="0" y="6358"/>
                  </a:cubicBezTo>
                  <a:cubicBezTo>
                    <a:pt x="0" y="6358"/>
                    <a:pt x="109" y="6100"/>
                    <a:pt x="246" y="6100"/>
                  </a:cubicBezTo>
                  <a:cubicBezTo>
                    <a:pt x="259" y="6100"/>
                    <a:pt x="272" y="6103"/>
                    <a:pt x="286" y="6108"/>
                  </a:cubicBezTo>
                  <a:cubicBezTo>
                    <a:pt x="572" y="3977"/>
                    <a:pt x="1738" y="3215"/>
                    <a:pt x="3417" y="3191"/>
                  </a:cubicBezTo>
                  <a:cubicBezTo>
                    <a:pt x="3425" y="3191"/>
                    <a:pt x="3433" y="3191"/>
                    <a:pt x="3440" y="3191"/>
                  </a:cubicBezTo>
                  <a:cubicBezTo>
                    <a:pt x="4831" y="3191"/>
                    <a:pt x="7723" y="5303"/>
                    <a:pt x="8989" y="8358"/>
                  </a:cubicBezTo>
                  <a:cubicBezTo>
                    <a:pt x="9085" y="8358"/>
                    <a:pt x="9382" y="8382"/>
                    <a:pt x="9478" y="8394"/>
                  </a:cubicBezTo>
                  <a:lnTo>
                    <a:pt x="7620" y="2488"/>
                  </a:lnTo>
                  <a:lnTo>
                    <a:pt x="7346" y="2179"/>
                  </a:lnTo>
                  <a:lnTo>
                    <a:pt x="7275" y="1953"/>
                  </a:lnTo>
                  <a:cubicBezTo>
                    <a:pt x="7751" y="1691"/>
                    <a:pt x="8358" y="964"/>
                    <a:pt x="8656" y="0"/>
                  </a:cubicBez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719;p58">
              <a:extLst>
                <a:ext uri="{FF2B5EF4-FFF2-40B4-BE49-F238E27FC236}">
                  <a16:creationId xmlns:a16="http://schemas.microsoft.com/office/drawing/2014/main" id="{F08D69AC-F9C7-B9EF-8FFE-C8C2B01B9147}"/>
                </a:ext>
              </a:extLst>
            </p:cNvPr>
            <p:cNvSpPr/>
            <p:nvPr/>
          </p:nvSpPr>
          <p:spPr>
            <a:xfrm>
              <a:off x="7662786" y="4076026"/>
              <a:ext cx="183210" cy="49632"/>
            </a:xfrm>
            <a:custGeom>
              <a:avLst/>
              <a:gdLst/>
              <a:ahLst/>
              <a:cxnLst/>
              <a:rect l="l" t="t" r="r" b="b"/>
              <a:pathLst>
                <a:path w="2787" h="755" extrusionOk="0">
                  <a:moveTo>
                    <a:pt x="2762" y="1"/>
                  </a:moveTo>
                  <a:cubicBezTo>
                    <a:pt x="1881" y="334"/>
                    <a:pt x="941" y="537"/>
                    <a:pt x="0" y="572"/>
                  </a:cubicBezTo>
                  <a:lnTo>
                    <a:pt x="60" y="751"/>
                  </a:lnTo>
                  <a:cubicBezTo>
                    <a:pt x="111" y="753"/>
                    <a:pt x="163" y="754"/>
                    <a:pt x="217" y="754"/>
                  </a:cubicBezTo>
                  <a:cubicBezTo>
                    <a:pt x="1332" y="754"/>
                    <a:pt x="2786" y="299"/>
                    <a:pt x="2786" y="299"/>
                  </a:cubicBezTo>
                  <a:lnTo>
                    <a:pt x="2762" y="1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720;p58">
              <a:extLst>
                <a:ext uri="{FF2B5EF4-FFF2-40B4-BE49-F238E27FC236}">
                  <a16:creationId xmlns:a16="http://schemas.microsoft.com/office/drawing/2014/main" id="{454C2504-9372-A402-FE62-22CC6C35FBA8}"/>
                </a:ext>
              </a:extLst>
            </p:cNvPr>
            <p:cNvSpPr/>
            <p:nvPr/>
          </p:nvSpPr>
          <p:spPr>
            <a:xfrm>
              <a:off x="7387281" y="4087004"/>
              <a:ext cx="240336" cy="38851"/>
            </a:xfrm>
            <a:custGeom>
              <a:avLst/>
              <a:gdLst/>
              <a:ahLst/>
              <a:cxnLst/>
              <a:rect l="l" t="t" r="r" b="b"/>
              <a:pathLst>
                <a:path w="3656" h="591" extrusionOk="0">
                  <a:moveTo>
                    <a:pt x="107" y="1"/>
                  </a:moveTo>
                  <a:lnTo>
                    <a:pt x="0" y="274"/>
                  </a:lnTo>
                  <a:cubicBezTo>
                    <a:pt x="0" y="274"/>
                    <a:pt x="1755" y="590"/>
                    <a:pt x="3133" y="590"/>
                  </a:cubicBezTo>
                  <a:cubicBezTo>
                    <a:pt x="3315" y="590"/>
                    <a:pt x="3491" y="585"/>
                    <a:pt x="3655" y="572"/>
                  </a:cubicBezTo>
                  <a:lnTo>
                    <a:pt x="3655" y="382"/>
                  </a:lnTo>
                  <a:cubicBezTo>
                    <a:pt x="3606" y="382"/>
                    <a:pt x="3556" y="382"/>
                    <a:pt x="3506" y="382"/>
                  </a:cubicBezTo>
                  <a:cubicBezTo>
                    <a:pt x="2365" y="382"/>
                    <a:pt x="1225" y="252"/>
                    <a:pt x="107" y="1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721;p58">
              <a:extLst>
                <a:ext uri="{FF2B5EF4-FFF2-40B4-BE49-F238E27FC236}">
                  <a16:creationId xmlns:a16="http://schemas.microsoft.com/office/drawing/2014/main" id="{E47BB530-BDBD-A67B-3B3B-D1C05F355FA2}"/>
                </a:ext>
              </a:extLst>
            </p:cNvPr>
            <p:cNvSpPr/>
            <p:nvPr/>
          </p:nvSpPr>
          <p:spPr>
            <a:xfrm>
              <a:off x="7423239" y="3049140"/>
              <a:ext cx="368722" cy="219235"/>
            </a:xfrm>
            <a:custGeom>
              <a:avLst/>
              <a:gdLst/>
              <a:ahLst/>
              <a:cxnLst/>
              <a:rect l="l" t="t" r="r" b="b"/>
              <a:pathLst>
                <a:path w="5609" h="3335" extrusionOk="0">
                  <a:moveTo>
                    <a:pt x="4216" y="1"/>
                  </a:moveTo>
                  <a:lnTo>
                    <a:pt x="1346" y="382"/>
                  </a:lnTo>
                  <a:cubicBezTo>
                    <a:pt x="1310" y="1549"/>
                    <a:pt x="834" y="2430"/>
                    <a:pt x="1" y="3335"/>
                  </a:cubicBezTo>
                  <a:lnTo>
                    <a:pt x="5609" y="2716"/>
                  </a:lnTo>
                  <a:cubicBezTo>
                    <a:pt x="4466" y="2346"/>
                    <a:pt x="4216" y="1"/>
                    <a:pt x="4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722;p58">
              <a:extLst>
                <a:ext uri="{FF2B5EF4-FFF2-40B4-BE49-F238E27FC236}">
                  <a16:creationId xmlns:a16="http://schemas.microsoft.com/office/drawing/2014/main" id="{C83F5F57-990B-B38E-8FAE-9BAAB47DC16D}"/>
                </a:ext>
              </a:extLst>
            </p:cNvPr>
            <p:cNvSpPr/>
            <p:nvPr/>
          </p:nvSpPr>
          <p:spPr>
            <a:xfrm>
              <a:off x="8090080" y="4950729"/>
              <a:ext cx="129240" cy="39574"/>
            </a:xfrm>
            <a:custGeom>
              <a:avLst/>
              <a:gdLst/>
              <a:ahLst/>
              <a:cxnLst/>
              <a:rect l="l" t="t" r="r" b="b"/>
              <a:pathLst>
                <a:path w="1966" h="602" extrusionOk="0">
                  <a:moveTo>
                    <a:pt x="323" y="1"/>
                  </a:moveTo>
                  <a:cubicBezTo>
                    <a:pt x="304" y="1"/>
                    <a:pt x="288" y="2"/>
                    <a:pt x="275" y="6"/>
                  </a:cubicBezTo>
                  <a:cubicBezTo>
                    <a:pt x="1" y="78"/>
                    <a:pt x="227" y="601"/>
                    <a:pt x="227" y="601"/>
                  </a:cubicBezTo>
                  <a:lnTo>
                    <a:pt x="1965" y="601"/>
                  </a:lnTo>
                  <a:cubicBezTo>
                    <a:pt x="1965" y="601"/>
                    <a:pt x="678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723;p58">
              <a:extLst>
                <a:ext uri="{FF2B5EF4-FFF2-40B4-BE49-F238E27FC236}">
                  <a16:creationId xmlns:a16="http://schemas.microsoft.com/office/drawing/2014/main" id="{03EA2626-3D2B-69CA-C646-5ED5B57F91AB}"/>
                </a:ext>
              </a:extLst>
            </p:cNvPr>
            <p:cNvSpPr/>
            <p:nvPr/>
          </p:nvSpPr>
          <p:spPr>
            <a:xfrm>
              <a:off x="7128209" y="4950729"/>
              <a:ext cx="141730" cy="39574"/>
            </a:xfrm>
            <a:custGeom>
              <a:avLst/>
              <a:gdLst/>
              <a:ahLst/>
              <a:cxnLst/>
              <a:rect l="l" t="t" r="r" b="b"/>
              <a:pathLst>
                <a:path w="2156" h="602" extrusionOk="0">
                  <a:moveTo>
                    <a:pt x="1803" y="1"/>
                  </a:moveTo>
                  <a:cubicBezTo>
                    <a:pt x="1405" y="1"/>
                    <a:pt x="0" y="601"/>
                    <a:pt x="0" y="601"/>
                  </a:cubicBezTo>
                  <a:lnTo>
                    <a:pt x="1905" y="601"/>
                  </a:lnTo>
                  <a:cubicBezTo>
                    <a:pt x="1905" y="601"/>
                    <a:pt x="2155" y="78"/>
                    <a:pt x="1857" y="6"/>
                  </a:cubicBezTo>
                  <a:cubicBezTo>
                    <a:pt x="1842" y="2"/>
                    <a:pt x="1824" y="1"/>
                    <a:pt x="1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724;p58">
              <a:extLst>
                <a:ext uri="{FF2B5EF4-FFF2-40B4-BE49-F238E27FC236}">
                  <a16:creationId xmlns:a16="http://schemas.microsoft.com/office/drawing/2014/main" id="{7369DEF2-F2A8-081E-898D-7C9CEC9E0CD0}"/>
                </a:ext>
              </a:extLst>
            </p:cNvPr>
            <p:cNvSpPr/>
            <p:nvPr/>
          </p:nvSpPr>
          <p:spPr>
            <a:xfrm>
              <a:off x="7975171" y="3332272"/>
              <a:ext cx="75795" cy="78688"/>
            </a:xfrm>
            <a:custGeom>
              <a:avLst/>
              <a:gdLst/>
              <a:ahLst/>
              <a:cxnLst/>
              <a:rect l="l" t="t" r="r" b="b"/>
              <a:pathLst>
                <a:path w="1153" h="1197" extrusionOk="0">
                  <a:moveTo>
                    <a:pt x="523" y="1"/>
                  </a:moveTo>
                  <a:cubicBezTo>
                    <a:pt x="239" y="1"/>
                    <a:pt x="0" y="239"/>
                    <a:pt x="22" y="540"/>
                  </a:cubicBezTo>
                  <a:cubicBezTo>
                    <a:pt x="22" y="861"/>
                    <a:pt x="261" y="1135"/>
                    <a:pt x="582" y="1195"/>
                  </a:cubicBezTo>
                  <a:cubicBezTo>
                    <a:pt x="596" y="1196"/>
                    <a:pt x="609" y="1196"/>
                    <a:pt x="623" y="1196"/>
                  </a:cubicBezTo>
                  <a:cubicBezTo>
                    <a:pt x="914" y="1196"/>
                    <a:pt x="1153" y="955"/>
                    <a:pt x="1130" y="659"/>
                  </a:cubicBezTo>
                  <a:cubicBezTo>
                    <a:pt x="1130" y="337"/>
                    <a:pt x="904" y="52"/>
                    <a:pt x="582" y="4"/>
                  </a:cubicBezTo>
                  <a:cubicBezTo>
                    <a:pt x="562" y="2"/>
                    <a:pt x="543" y="1"/>
                    <a:pt x="523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725;p58">
              <a:extLst>
                <a:ext uri="{FF2B5EF4-FFF2-40B4-BE49-F238E27FC236}">
                  <a16:creationId xmlns:a16="http://schemas.microsoft.com/office/drawing/2014/main" id="{41E49660-CC54-696E-8DB5-139F51D21FA4}"/>
                </a:ext>
              </a:extLst>
            </p:cNvPr>
            <p:cNvSpPr/>
            <p:nvPr/>
          </p:nvSpPr>
          <p:spPr>
            <a:xfrm>
              <a:off x="7618940" y="4093249"/>
              <a:ext cx="68170" cy="43124"/>
            </a:xfrm>
            <a:custGeom>
              <a:avLst/>
              <a:gdLst/>
              <a:ahLst/>
              <a:cxnLst/>
              <a:rect l="l" t="t" r="r" b="b"/>
              <a:pathLst>
                <a:path w="1037" h="656" extrusionOk="0">
                  <a:moveTo>
                    <a:pt x="512" y="1"/>
                  </a:moveTo>
                  <a:cubicBezTo>
                    <a:pt x="227" y="1"/>
                    <a:pt x="0" y="144"/>
                    <a:pt x="0" y="334"/>
                  </a:cubicBezTo>
                  <a:cubicBezTo>
                    <a:pt x="0" y="513"/>
                    <a:pt x="227" y="656"/>
                    <a:pt x="512" y="656"/>
                  </a:cubicBezTo>
                  <a:cubicBezTo>
                    <a:pt x="798" y="656"/>
                    <a:pt x="1036" y="501"/>
                    <a:pt x="1036" y="334"/>
                  </a:cubicBezTo>
                  <a:cubicBezTo>
                    <a:pt x="1036" y="144"/>
                    <a:pt x="798" y="1"/>
                    <a:pt x="512" y="1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726;p58">
              <a:extLst>
                <a:ext uri="{FF2B5EF4-FFF2-40B4-BE49-F238E27FC236}">
                  <a16:creationId xmlns:a16="http://schemas.microsoft.com/office/drawing/2014/main" id="{AC5C996E-3DCA-7671-D40C-2E4FDC7EED1F}"/>
                </a:ext>
              </a:extLst>
            </p:cNvPr>
            <p:cNvSpPr/>
            <p:nvPr/>
          </p:nvSpPr>
          <p:spPr>
            <a:xfrm>
              <a:off x="7625973" y="4116257"/>
              <a:ext cx="52524" cy="15448"/>
            </a:xfrm>
            <a:custGeom>
              <a:avLst/>
              <a:gdLst/>
              <a:ahLst/>
              <a:cxnLst/>
              <a:rect l="l" t="t" r="r" b="b"/>
              <a:pathLst>
                <a:path w="799" h="235" extrusionOk="0">
                  <a:moveTo>
                    <a:pt x="75" y="1"/>
                  </a:moveTo>
                  <a:cubicBezTo>
                    <a:pt x="28" y="1"/>
                    <a:pt x="0" y="14"/>
                    <a:pt x="0" y="56"/>
                  </a:cubicBezTo>
                  <a:cubicBezTo>
                    <a:pt x="0" y="151"/>
                    <a:pt x="179" y="234"/>
                    <a:pt x="405" y="234"/>
                  </a:cubicBezTo>
                  <a:cubicBezTo>
                    <a:pt x="620" y="234"/>
                    <a:pt x="798" y="151"/>
                    <a:pt x="798" y="56"/>
                  </a:cubicBezTo>
                  <a:cubicBezTo>
                    <a:pt x="798" y="14"/>
                    <a:pt x="771" y="1"/>
                    <a:pt x="725" y="1"/>
                  </a:cubicBezTo>
                  <a:cubicBezTo>
                    <a:pt x="653" y="1"/>
                    <a:pt x="536" y="32"/>
                    <a:pt x="405" y="32"/>
                  </a:cubicBezTo>
                  <a:cubicBezTo>
                    <a:pt x="268" y="32"/>
                    <a:pt x="148" y="1"/>
                    <a:pt x="75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727;p58">
              <a:extLst>
                <a:ext uri="{FF2B5EF4-FFF2-40B4-BE49-F238E27FC236}">
                  <a16:creationId xmlns:a16="http://schemas.microsoft.com/office/drawing/2014/main" id="{06AC4B0D-6561-D974-F807-B40BA5BE8304}"/>
                </a:ext>
              </a:extLst>
            </p:cNvPr>
            <p:cNvSpPr/>
            <p:nvPr/>
          </p:nvSpPr>
          <p:spPr>
            <a:xfrm>
              <a:off x="7388727" y="3299271"/>
              <a:ext cx="184065" cy="25243"/>
            </a:xfrm>
            <a:custGeom>
              <a:avLst/>
              <a:gdLst/>
              <a:ahLst/>
              <a:cxnLst/>
              <a:rect l="l" t="t" r="r" b="b"/>
              <a:pathLst>
                <a:path w="2800" h="384" extrusionOk="0">
                  <a:moveTo>
                    <a:pt x="1056" y="0"/>
                  </a:moveTo>
                  <a:cubicBezTo>
                    <a:pt x="502" y="0"/>
                    <a:pt x="67" y="71"/>
                    <a:pt x="26" y="244"/>
                  </a:cubicBezTo>
                  <a:cubicBezTo>
                    <a:pt x="1" y="347"/>
                    <a:pt x="239" y="383"/>
                    <a:pt x="585" y="383"/>
                  </a:cubicBezTo>
                  <a:cubicBezTo>
                    <a:pt x="1396" y="383"/>
                    <a:pt x="2800" y="185"/>
                    <a:pt x="2800" y="185"/>
                  </a:cubicBezTo>
                  <a:cubicBezTo>
                    <a:pt x="2282" y="71"/>
                    <a:pt x="1609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728;p58">
              <a:extLst>
                <a:ext uri="{FF2B5EF4-FFF2-40B4-BE49-F238E27FC236}">
                  <a16:creationId xmlns:a16="http://schemas.microsoft.com/office/drawing/2014/main" id="{135982DC-5C24-4955-DEA3-7884BF306BA4}"/>
                </a:ext>
              </a:extLst>
            </p:cNvPr>
            <p:cNvSpPr/>
            <p:nvPr/>
          </p:nvSpPr>
          <p:spPr>
            <a:xfrm>
              <a:off x="7669031" y="3281654"/>
              <a:ext cx="166184" cy="29056"/>
            </a:xfrm>
            <a:custGeom>
              <a:avLst/>
              <a:gdLst/>
              <a:ahLst/>
              <a:cxnLst/>
              <a:rect l="l" t="t" r="r" b="b"/>
              <a:pathLst>
                <a:path w="2528" h="442" extrusionOk="0">
                  <a:moveTo>
                    <a:pt x="1987" y="0"/>
                  </a:moveTo>
                  <a:cubicBezTo>
                    <a:pt x="1464" y="0"/>
                    <a:pt x="597" y="203"/>
                    <a:pt x="0" y="441"/>
                  </a:cubicBezTo>
                  <a:cubicBezTo>
                    <a:pt x="0" y="441"/>
                    <a:pt x="80" y="442"/>
                    <a:pt x="210" y="442"/>
                  </a:cubicBezTo>
                  <a:cubicBezTo>
                    <a:pt x="817" y="442"/>
                    <a:pt x="2527" y="418"/>
                    <a:pt x="2429" y="143"/>
                  </a:cubicBezTo>
                  <a:cubicBezTo>
                    <a:pt x="2392" y="42"/>
                    <a:pt x="2225" y="0"/>
                    <a:pt x="1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729;p58">
              <a:extLst>
                <a:ext uri="{FF2B5EF4-FFF2-40B4-BE49-F238E27FC236}">
                  <a16:creationId xmlns:a16="http://schemas.microsoft.com/office/drawing/2014/main" id="{AF99B92D-9E81-629C-A92F-C80E9A91AEE1}"/>
                </a:ext>
              </a:extLst>
            </p:cNvPr>
            <p:cNvSpPr/>
            <p:nvPr/>
          </p:nvSpPr>
          <p:spPr>
            <a:xfrm>
              <a:off x="7337912" y="3751940"/>
              <a:ext cx="67381" cy="30765"/>
            </a:xfrm>
            <a:custGeom>
              <a:avLst/>
              <a:gdLst/>
              <a:ahLst/>
              <a:cxnLst/>
              <a:rect l="l" t="t" r="r" b="b"/>
              <a:pathLst>
                <a:path w="1025" h="468" extrusionOk="0">
                  <a:moveTo>
                    <a:pt x="521" y="1"/>
                  </a:moveTo>
                  <a:cubicBezTo>
                    <a:pt x="507" y="1"/>
                    <a:pt x="492" y="1"/>
                    <a:pt x="477" y="2"/>
                  </a:cubicBezTo>
                  <a:cubicBezTo>
                    <a:pt x="203" y="14"/>
                    <a:pt x="1" y="133"/>
                    <a:pt x="13" y="252"/>
                  </a:cubicBezTo>
                  <a:cubicBezTo>
                    <a:pt x="35" y="375"/>
                    <a:pt x="249" y="467"/>
                    <a:pt x="503" y="467"/>
                  </a:cubicBezTo>
                  <a:cubicBezTo>
                    <a:pt x="518" y="467"/>
                    <a:pt x="533" y="467"/>
                    <a:pt x="549" y="466"/>
                  </a:cubicBezTo>
                  <a:cubicBezTo>
                    <a:pt x="823" y="454"/>
                    <a:pt x="1025" y="347"/>
                    <a:pt x="1001" y="216"/>
                  </a:cubicBezTo>
                  <a:cubicBezTo>
                    <a:pt x="979" y="93"/>
                    <a:pt x="765" y="1"/>
                    <a:pt x="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730;p58">
              <a:extLst>
                <a:ext uri="{FF2B5EF4-FFF2-40B4-BE49-F238E27FC236}">
                  <a16:creationId xmlns:a16="http://schemas.microsoft.com/office/drawing/2014/main" id="{1194AFF5-6091-622E-AD94-C23A3726C6B8}"/>
                </a:ext>
              </a:extLst>
            </p:cNvPr>
            <p:cNvSpPr/>
            <p:nvPr/>
          </p:nvSpPr>
          <p:spPr>
            <a:xfrm>
              <a:off x="7433428" y="3069782"/>
              <a:ext cx="349132" cy="198133"/>
            </a:xfrm>
            <a:custGeom>
              <a:avLst/>
              <a:gdLst/>
              <a:ahLst/>
              <a:cxnLst/>
              <a:rect l="l" t="t" r="r" b="b"/>
              <a:pathLst>
                <a:path w="5311" h="3014" extrusionOk="0">
                  <a:moveTo>
                    <a:pt x="3756" y="1"/>
                  </a:moveTo>
                  <a:cubicBezTo>
                    <a:pt x="3354" y="1"/>
                    <a:pt x="2954" y="33"/>
                    <a:pt x="2560" y="80"/>
                  </a:cubicBezTo>
                  <a:cubicBezTo>
                    <a:pt x="2084" y="151"/>
                    <a:pt x="1620" y="247"/>
                    <a:pt x="1167" y="389"/>
                  </a:cubicBezTo>
                  <a:cubicBezTo>
                    <a:pt x="1072" y="1330"/>
                    <a:pt x="667" y="2092"/>
                    <a:pt x="1" y="2854"/>
                  </a:cubicBezTo>
                  <a:cubicBezTo>
                    <a:pt x="49" y="2967"/>
                    <a:pt x="123" y="3013"/>
                    <a:pt x="224" y="3013"/>
                  </a:cubicBezTo>
                  <a:cubicBezTo>
                    <a:pt x="644" y="3013"/>
                    <a:pt x="1518" y="2201"/>
                    <a:pt x="2834" y="2009"/>
                  </a:cubicBezTo>
                  <a:cubicBezTo>
                    <a:pt x="2945" y="1994"/>
                    <a:pt x="3055" y="1987"/>
                    <a:pt x="3162" y="1987"/>
                  </a:cubicBezTo>
                  <a:cubicBezTo>
                    <a:pt x="4077" y="1987"/>
                    <a:pt x="4865" y="2473"/>
                    <a:pt x="5173" y="2473"/>
                  </a:cubicBezTo>
                  <a:cubicBezTo>
                    <a:pt x="5258" y="2473"/>
                    <a:pt x="5306" y="2436"/>
                    <a:pt x="5311" y="2342"/>
                  </a:cubicBezTo>
                  <a:cubicBezTo>
                    <a:pt x="4525" y="1949"/>
                    <a:pt x="4227" y="628"/>
                    <a:pt x="4084" y="8"/>
                  </a:cubicBezTo>
                  <a:cubicBezTo>
                    <a:pt x="3975" y="3"/>
                    <a:pt x="3866" y="1"/>
                    <a:pt x="37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731;p58">
              <a:extLst>
                <a:ext uri="{FF2B5EF4-FFF2-40B4-BE49-F238E27FC236}">
                  <a16:creationId xmlns:a16="http://schemas.microsoft.com/office/drawing/2014/main" id="{FC2BC6ED-0757-8A29-AA0D-A3A0956225C5}"/>
                </a:ext>
              </a:extLst>
            </p:cNvPr>
            <p:cNvSpPr/>
            <p:nvPr/>
          </p:nvSpPr>
          <p:spPr>
            <a:xfrm>
              <a:off x="7504688" y="2740634"/>
              <a:ext cx="60084" cy="319550"/>
            </a:xfrm>
            <a:custGeom>
              <a:avLst/>
              <a:gdLst/>
              <a:ahLst/>
              <a:cxnLst/>
              <a:rect l="l" t="t" r="r" b="b"/>
              <a:pathLst>
                <a:path w="914" h="4861" extrusionOk="0">
                  <a:moveTo>
                    <a:pt x="526" y="0"/>
                  </a:moveTo>
                  <a:cubicBezTo>
                    <a:pt x="462" y="0"/>
                    <a:pt x="396" y="115"/>
                    <a:pt x="333" y="289"/>
                  </a:cubicBezTo>
                  <a:cubicBezTo>
                    <a:pt x="131" y="836"/>
                    <a:pt x="0" y="2622"/>
                    <a:pt x="488" y="4861"/>
                  </a:cubicBezTo>
                  <a:cubicBezTo>
                    <a:pt x="488" y="4861"/>
                    <a:pt x="489" y="4861"/>
                    <a:pt x="491" y="4861"/>
                  </a:cubicBezTo>
                  <a:cubicBezTo>
                    <a:pt x="525" y="4861"/>
                    <a:pt x="914" y="4806"/>
                    <a:pt x="845" y="2348"/>
                  </a:cubicBezTo>
                  <a:cubicBezTo>
                    <a:pt x="796" y="573"/>
                    <a:pt x="667" y="0"/>
                    <a:pt x="526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732;p58">
              <a:extLst>
                <a:ext uri="{FF2B5EF4-FFF2-40B4-BE49-F238E27FC236}">
                  <a16:creationId xmlns:a16="http://schemas.microsoft.com/office/drawing/2014/main" id="{D1338103-86FB-06DC-1A3F-C1DA9A67BCCB}"/>
                </a:ext>
              </a:extLst>
            </p:cNvPr>
            <p:cNvSpPr/>
            <p:nvPr/>
          </p:nvSpPr>
          <p:spPr>
            <a:xfrm>
              <a:off x="7502321" y="2927066"/>
              <a:ext cx="207468" cy="219235"/>
            </a:xfrm>
            <a:custGeom>
              <a:avLst/>
              <a:gdLst/>
              <a:ahLst/>
              <a:cxnLst/>
              <a:rect l="l" t="t" r="r" b="b"/>
              <a:pathLst>
                <a:path w="3156" h="3335" extrusionOk="0">
                  <a:moveTo>
                    <a:pt x="2715" y="1"/>
                  </a:moveTo>
                  <a:lnTo>
                    <a:pt x="36" y="322"/>
                  </a:lnTo>
                  <a:cubicBezTo>
                    <a:pt x="0" y="1370"/>
                    <a:pt x="405" y="3037"/>
                    <a:pt x="500" y="3120"/>
                  </a:cubicBezTo>
                  <a:cubicBezTo>
                    <a:pt x="615" y="3216"/>
                    <a:pt x="1167" y="3334"/>
                    <a:pt x="1608" y="3334"/>
                  </a:cubicBezTo>
                  <a:cubicBezTo>
                    <a:pt x="1717" y="3334"/>
                    <a:pt x="1818" y="3327"/>
                    <a:pt x="1905" y="3311"/>
                  </a:cubicBezTo>
                  <a:cubicBezTo>
                    <a:pt x="2358" y="3239"/>
                    <a:pt x="3120" y="2656"/>
                    <a:pt x="3132" y="2477"/>
                  </a:cubicBezTo>
                  <a:cubicBezTo>
                    <a:pt x="3155" y="2287"/>
                    <a:pt x="2715" y="1"/>
                    <a:pt x="2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733;p58">
              <a:extLst>
                <a:ext uri="{FF2B5EF4-FFF2-40B4-BE49-F238E27FC236}">
                  <a16:creationId xmlns:a16="http://schemas.microsoft.com/office/drawing/2014/main" id="{DBD33423-CCBA-1B35-71D2-CF2661B1DE4C}"/>
                </a:ext>
              </a:extLst>
            </p:cNvPr>
            <p:cNvSpPr/>
            <p:nvPr/>
          </p:nvSpPr>
          <p:spPr>
            <a:xfrm>
              <a:off x="7502321" y="2927066"/>
              <a:ext cx="207468" cy="209045"/>
            </a:xfrm>
            <a:custGeom>
              <a:avLst/>
              <a:gdLst/>
              <a:ahLst/>
              <a:cxnLst/>
              <a:rect l="l" t="t" r="r" b="b"/>
              <a:pathLst>
                <a:path w="3156" h="3180" extrusionOk="0">
                  <a:moveTo>
                    <a:pt x="2715" y="1"/>
                  </a:moveTo>
                  <a:lnTo>
                    <a:pt x="36" y="322"/>
                  </a:lnTo>
                  <a:cubicBezTo>
                    <a:pt x="0" y="1370"/>
                    <a:pt x="405" y="3037"/>
                    <a:pt x="500" y="3120"/>
                  </a:cubicBezTo>
                  <a:cubicBezTo>
                    <a:pt x="536" y="3144"/>
                    <a:pt x="584" y="3168"/>
                    <a:pt x="619" y="3180"/>
                  </a:cubicBezTo>
                  <a:cubicBezTo>
                    <a:pt x="641" y="2507"/>
                    <a:pt x="858" y="1578"/>
                    <a:pt x="1704" y="1578"/>
                  </a:cubicBezTo>
                  <a:cubicBezTo>
                    <a:pt x="1771" y="1578"/>
                    <a:pt x="1842" y="1584"/>
                    <a:pt x="1917" y="1596"/>
                  </a:cubicBezTo>
                  <a:cubicBezTo>
                    <a:pt x="2027" y="1541"/>
                    <a:pt x="2129" y="1514"/>
                    <a:pt x="2223" y="1514"/>
                  </a:cubicBezTo>
                  <a:cubicBezTo>
                    <a:pt x="2581" y="1514"/>
                    <a:pt x="2826" y="1910"/>
                    <a:pt x="2929" y="2739"/>
                  </a:cubicBezTo>
                  <a:cubicBezTo>
                    <a:pt x="3024" y="2668"/>
                    <a:pt x="3096" y="2584"/>
                    <a:pt x="3132" y="2477"/>
                  </a:cubicBezTo>
                  <a:cubicBezTo>
                    <a:pt x="3155" y="2287"/>
                    <a:pt x="2715" y="1"/>
                    <a:pt x="2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734;p58">
              <a:extLst>
                <a:ext uri="{FF2B5EF4-FFF2-40B4-BE49-F238E27FC236}">
                  <a16:creationId xmlns:a16="http://schemas.microsoft.com/office/drawing/2014/main" id="{8D6146BF-63A2-E6FE-790C-575CFBFC53FB}"/>
                </a:ext>
              </a:extLst>
            </p:cNvPr>
            <p:cNvSpPr/>
            <p:nvPr/>
          </p:nvSpPr>
          <p:spPr>
            <a:xfrm>
              <a:off x="7617362" y="3007660"/>
              <a:ext cx="30568" cy="45359"/>
            </a:xfrm>
            <a:custGeom>
              <a:avLst/>
              <a:gdLst/>
              <a:ahLst/>
              <a:cxnLst/>
              <a:rect l="l" t="t" r="r" b="b"/>
              <a:pathLst>
                <a:path w="465" h="690" extrusionOk="0">
                  <a:moveTo>
                    <a:pt x="108" y="1"/>
                  </a:moveTo>
                  <a:cubicBezTo>
                    <a:pt x="36" y="203"/>
                    <a:pt x="1" y="418"/>
                    <a:pt x="12" y="632"/>
                  </a:cubicBezTo>
                  <a:cubicBezTo>
                    <a:pt x="71" y="671"/>
                    <a:pt x="137" y="690"/>
                    <a:pt x="203" y="690"/>
                  </a:cubicBezTo>
                  <a:cubicBezTo>
                    <a:pt x="299" y="690"/>
                    <a:pt x="394" y="650"/>
                    <a:pt x="465" y="572"/>
                  </a:cubicBezTo>
                  <a:cubicBezTo>
                    <a:pt x="393" y="215"/>
                    <a:pt x="262" y="1"/>
                    <a:pt x="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735;p58">
              <a:extLst>
                <a:ext uri="{FF2B5EF4-FFF2-40B4-BE49-F238E27FC236}">
                  <a16:creationId xmlns:a16="http://schemas.microsoft.com/office/drawing/2014/main" id="{6FBF22AA-FA9D-CE28-F880-208AE27CE10A}"/>
                </a:ext>
              </a:extLst>
            </p:cNvPr>
            <p:cNvSpPr/>
            <p:nvPr/>
          </p:nvSpPr>
          <p:spPr>
            <a:xfrm>
              <a:off x="7624396" y="3010815"/>
              <a:ext cx="23534" cy="39114"/>
            </a:xfrm>
            <a:custGeom>
              <a:avLst/>
              <a:gdLst/>
              <a:ahLst/>
              <a:cxnLst/>
              <a:rect l="l" t="t" r="r" b="b"/>
              <a:pathLst>
                <a:path w="358" h="595" extrusionOk="0">
                  <a:moveTo>
                    <a:pt x="60" y="1"/>
                  </a:moveTo>
                  <a:cubicBezTo>
                    <a:pt x="13" y="179"/>
                    <a:pt x="1" y="370"/>
                    <a:pt x="13" y="548"/>
                  </a:cubicBezTo>
                  <a:cubicBezTo>
                    <a:pt x="58" y="580"/>
                    <a:pt x="108" y="594"/>
                    <a:pt x="157" y="594"/>
                  </a:cubicBezTo>
                  <a:cubicBezTo>
                    <a:pt x="237" y="594"/>
                    <a:pt x="313" y="555"/>
                    <a:pt x="358" y="489"/>
                  </a:cubicBezTo>
                  <a:cubicBezTo>
                    <a:pt x="286" y="179"/>
                    <a:pt x="179" y="12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736;p58">
              <a:extLst>
                <a:ext uri="{FF2B5EF4-FFF2-40B4-BE49-F238E27FC236}">
                  <a16:creationId xmlns:a16="http://schemas.microsoft.com/office/drawing/2014/main" id="{E87FC9EB-94A7-6C97-43BF-21D43114C223}"/>
                </a:ext>
              </a:extLst>
            </p:cNvPr>
            <p:cNvSpPr/>
            <p:nvPr/>
          </p:nvSpPr>
          <p:spPr>
            <a:xfrm>
              <a:off x="7571674" y="2755556"/>
              <a:ext cx="48909" cy="34578"/>
            </a:xfrm>
            <a:custGeom>
              <a:avLst/>
              <a:gdLst/>
              <a:ahLst/>
              <a:cxnLst/>
              <a:rect l="l" t="t" r="r" b="b"/>
              <a:pathLst>
                <a:path w="744" h="526" extrusionOk="0">
                  <a:moveTo>
                    <a:pt x="334" y="0"/>
                  </a:moveTo>
                  <a:cubicBezTo>
                    <a:pt x="0" y="0"/>
                    <a:pt x="94" y="434"/>
                    <a:pt x="255" y="526"/>
                  </a:cubicBezTo>
                  <a:lnTo>
                    <a:pt x="517" y="514"/>
                  </a:lnTo>
                  <a:cubicBezTo>
                    <a:pt x="517" y="514"/>
                    <a:pt x="743" y="26"/>
                    <a:pt x="374" y="2"/>
                  </a:cubicBezTo>
                  <a:cubicBezTo>
                    <a:pt x="360" y="1"/>
                    <a:pt x="347" y="0"/>
                    <a:pt x="334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737;p58">
              <a:extLst>
                <a:ext uri="{FF2B5EF4-FFF2-40B4-BE49-F238E27FC236}">
                  <a16:creationId xmlns:a16="http://schemas.microsoft.com/office/drawing/2014/main" id="{9473A86D-943F-E67A-5356-58DA2BF2F149}"/>
                </a:ext>
              </a:extLst>
            </p:cNvPr>
            <p:cNvSpPr/>
            <p:nvPr/>
          </p:nvSpPr>
          <p:spPr>
            <a:xfrm>
              <a:off x="7465508" y="2776001"/>
              <a:ext cx="258348" cy="376544"/>
            </a:xfrm>
            <a:custGeom>
              <a:avLst/>
              <a:gdLst/>
              <a:ahLst/>
              <a:cxnLst/>
              <a:rect l="l" t="t" r="r" b="b"/>
              <a:pathLst>
                <a:path w="3930" h="5728" extrusionOk="0">
                  <a:moveTo>
                    <a:pt x="2013" y="1"/>
                  </a:moveTo>
                  <a:cubicBezTo>
                    <a:pt x="2013" y="1"/>
                    <a:pt x="36" y="739"/>
                    <a:pt x="25" y="2453"/>
                  </a:cubicBezTo>
                  <a:cubicBezTo>
                    <a:pt x="1" y="3394"/>
                    <a:pt x="72" y="4346"/>
                    <a:pt x="263" y="5275"/>
                  </a:cubicBezTo>
                  <a:lnTo>
                    <a:pt x="1132" y="5728"/>
                  </a:lnTo>
                  <a:cubicBezTo>
                    <a:pt x="1132" y="5728"/>
                    <a:pt x="406" y="3455"/>
                    <a:pt x="2177" y="3455"/>
                  </a:cubicBezTo>
                  <a:cubicBezTo>
                    <a:pt x="2277" y="3455"/>
                    <a:pt x="2385" y="3462"/>
                    <a:pt x="2501" y="3477"/>
                  </a:cubicBezTo>
                  <a:cubicBezTo>
                    <a:pt x="2677" y="3402"/>
                    <a:pt x="2836" y="3357"/>
                    <a:pt x="2975" y="3357"/>
                  </a:cubicBezTo>
                  <a:cubicBezTo>
                    <a:pt x="3449" y="3357"/>
                    <a:pt x="3702" y="3877"/>
                    <a:pt x="3656" y="5478"/>
                  </a:cubicBezTo>
                  <a:lnTo>
                    <a:pt x="3918" y="5287"/>
                  </a:lnTo>
                  <a:cubicBezTo>
                    <a:pt x="3918" y="5287"/>
                    <a:pt x="3930" y="2751"/>
                    <a:pt x="3668" y="1977"/>
                  </a:cubicBezTo>
                  <a:cubicBezTo>
                    <a:pt x="3418" y="1203"/>
                    <a:pt x="2549" y="167"/>
                    <a:pt x="2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738;p58">
              <a:extLst>
                <a:ext uri="{FF2B5EF4-FFF2-40B4-BE49-F238E27FC236}">
                  <a16:creationId xmlns:a16="http://schemas.microsoft.com/office/drawing/2014/main" id="{961E1FBA-0E79-380C-6941-E76647492D18}"/>
                </a:ext>
              </a:extLst>
            </p:cNvPr>
            <p:cNvSpPr/>
            <p:nvPr/>
          </p:nvSpPr>
          <p:spPr>
            <a:xfrm>
              <a:off x="7596983" y="2776001"/>
              <a:ext cx="61925" cy="228635"/>
            </a:xfrm>
            <a:custGeom>
              <a:avLst/>
              <a:gdLst/>
              <a:ahLst/>
              <a:cxnLst/>
              <a:rect l="l" t="t" r="r" b="b"/>
              <a:pathLst>
                <a:path w="942" h="3478" extrusionOk="0">
                  <a:moveTo>
                    <a:pt x="1" y="1"/>
                  </a:moveTo>
                  <a:cubicBezTo>
                    <a:pt x="430" y="1191"/>
                    <a:pt x="501" y="3477"/>
                    <a:pt x="501" y="3477"/>
                  </a:cubicBezTo>
                  <a:cubicBezTo>
                    <a:pt x="644" y="3406"/>
                    <a:pt x="787" y="3370"/>
                    <a:pt x="942" y="3358"/>
                  </a:cubicBezTo>
                  <a:cubicBezTo>
                    <a:pt x="787" y="2096"/>
                    <a:pt x="525" y="763"/>
                    <a:pt x="96" y="36"/>
                  </a:cubicBezTo>
                  <a:cubicBezTo>
                    <a:pt x="72" y="25"/>
                    <a:pt x="37" y="13"/>
                    <a:pt x="13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739;p58">
              <a:extLst>
                <a:ext uri="{FF2B5EF4-FFF2-40B4-BE49-F238E27FC236}">
                  <a16:creationId xmlns:a16="http://schemas.microsoft.com/office/drawing/2014/main" id="{DF38E066-F995-3FA7-DEEC-9B02B40C0893}"/>
                </a:ext>
              </a:extLst>
            </p:cNvPr>
            <p:cNvSpPr/>
            <p:nvPr/>
          </p:nvSpPr>
          <p:spPr>
            <a:xfrm>
              <a:off x="7463930" y="2772911"/>
              <a:ext cx="240402" cy="369445"/>
            </a:xfrm>
            <a:custGeom>
              <a:avLst/>
              <a:gdLst/>
              <a:ahLst/>
              <a:cxnLst/>
              <a:rect l="l" t="t" r="r" b="b"/>
              <a:pathLst>
                <a:path w="3657" h="5620" extrusionOk="0">
                  <a:moveTo>
                    <a:pt x="2037" y="0"/>
                  </a:moveTo>
                  <a:cubicBezTo>
                    <a:pt x="1525" y="83"/>
                    <a:pt x="25" y="988"/>
                    <a:pt x="13" y="2477"/>
                  </a:cubicBezTo>
                  <a:cubicBezTo>
                    <a:pt x="1" y="4286"/>
                    <a:pt x="275" y="5322"/>
                    <a:pt x="275" y="5322"/>
                  </a:cubicBezTo>
                  <a:lnTo>
                    <a:pt x="834" y="5620"/>
                  </a:lnTo>
                  <a:cubicBezTo>
                    <a:pt x="727" y="5155"/>
                    <a:pt x="584" y="3405"/>
                    <a:pt x="620" y="2667"/>
                  </a:cubicBezTo>
                  <a:cubicBezTo>
                    <a:pt x="691" y="1215"/>
                    <a:pt x="2108" y="310"/>
                    <a:pt x="2108" y="310"/>
                  </a:cubicBezTo>
                  <a:cubicBezTo>
                    <a:pt x="2525" y="464"/>
                    <a:pt x="3299" y="1191"/>
                    <a:pt x="3656" y="1953"/>
                  </a:cubicBezTo>
                  <a:cubicBezTo>
                    <a:pt x="3370" y="1191"/>
                    <a:pt x="2620" y="214"/>
                    <a:pt x="2037" y="0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740;p58">
              <a:extLst>
                <a:ext uri="{FF2B5EF4-FFF2-40B4-BE49-F238E27FC236}">
                  <a16:creationId xmlns:a16="http://schemas.microsoft.com/office/drawing/2014/main" id="{66ABE89C-A794-0C58-FF2E-0E252BA8D12D}"/>
                </a:ext>
              </a:extLst>
            </p:cNvPr>
            <p:cNvSpPr/>
            <p:nvPr/>
          </p:nvSpPr>
          <p:spPr>
            <a:xfrm>
              <a:off x="7544590" y="2968677"/>
              <a:ext cx="79082" cy="26558"/>
            </a:xfrm>
            <a:custGeom>
              <a:avLst/>
              <a:gdLst/>
              <a:ahLst/>
              <a:cxnLst/>
              <a:rect l="l" t="t" r="r" b="b"/>
              <a:pathLst>
                <a:path w="1203" h="404" extrusionOk="0">
                  <a:moveTo>
                    <a:pt x="403" y="0"/>
                  </a:moveTo>
                  <a:cubicBezTo>
                    <a:pt x="240" y="0"/>
                    <a:pt x="99" y="49"/>
                    <a:pt x="60" y="189"/>
                  </a:cubicBezTo>
                  <a:cubicBezTo>
                    <a:pt x="0" y="403"/>
                    <a:pt x="834" y="356"/>
                    <a:pt x="1203" y="380"/>
                  </a:cubicBezTo>
                  <a:cubicBezTo>
                    <a:pt x="1048" y="237"/>
                    <a:pt x="869" y="118"/>
                    <a:pt x="667" y="34"/>
                  </a:cubicBezTo>
                  <a:cubicBezTo>
                    <a:pt x="581" y="14"/>
                    <a:pt x="489" y="0"/>
                    <a:pt x="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741;p58">
              <a:extLst>
                <a:ext uri="{FF2B5EF4-FFF2-40B4-BE49-F238E27FC236}">
                  <a16:creationId xmlns:a16="http://schemas.microsoft.com/office/drawing/2014/main" id="{C4C679A4-6D07-BB9D-6964-5667E8E9EA32}"/>
                </a:ext>
              </a:extLst>
            </p:cNvPr>
            <p:cNvSpPr/>
            <p:nvPr/>
          </p:nvSpPr>
          <p:spPr>
            <a:xfrm>
              <a:off x="7579037" y="2983994"/>
              <a:ext cx="23534" cy="6508"/>
            </a:xfrm>
            <a:custGeom>
              <a:avLst/>
              <a:gdLst/>
              <a:ahLst/>
              <a:cxnLst/>
              <a:rect l="l" t="t" r="r" b="b"/>
              <a:pathLst>
                <a:path w="358" h="99" extrusionOk="0">
                  <a:moveTo>
                    <a:pt x="106" y="1"/>
                  </a:moveTo>
                  <a:cubicBezTo>
                    <a:pt x="64" y="1"/>
                    <a:pt x="27" y="15"/>
                    <a:pt x="12" y="51"/>
                  </a:cubicBezTo>
                  <a:cubicBezTo>
                    <a:pt x="0" y="99"/>
                    <a:pt x="250" y="99"/>
                    <a:pt x="357" y="99"/>
                  </a:cubicBezTo>
                  <a:cubicBezTo>
                    <a:pt x="310" y="63"/>
                    <a:pt x="250" y="28"/>
                    <a:pt x="191" y="16"/>
                  </a:cubicBezTo>
                  <a:cubicBezTo>
                    <a:pt x="163" y="6"/>
                    <a:pt x="133" y="1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742;p58">
              <a:extLst>
                <a:ext uri="{FF2B5EF4-FFF2-40B4-BE49-F238E27FC236}">
                  <a16:creationId xmlns:a16="http://schemas.microsoft.com/office/drawing/2014/main" id="{CFE7065C-459B-77F2-848E-AF2702CD4003}"/>
                </a:ext>
              </a:extLst>
            </p:cNvPr>
            <p:cNvSpPr/>
            <p:nvPr/>
          </p:nvSpPr>
          <p:spPr>
            <a:xfrm>
              <a:off x="7633007" y="2965588"/>
              <a:ext cx="54891" cy="26492"/>
            </a:xfrm>
            <a:custGeom>
              <a:avLst/>
              <a:gdLst/>
              <a:ahLst/>
              <a:cxnLst/>
              <a:rect l="l" t="t" r="r" b="b"/>
              <a:pathLst>
                <a:path w="835" h="403" extrusionOk="0">
                  <a:moveTo>
                    <a:pt x="562" y="0"/>
                  </a:moveTo>
                  <a:cubicBezTo>
                    <a:pt x="493" y="0"/>
                    <a:pt x="416" y="22"/>
                    <a:pt x="346" y="58"/>
                  </a:cubicBezTo>
                  <a:cubicBezTo>
                    <a:pt x="215" y="153"/>
                    <a:pt x="96" y="272"/>
                    <a:pt x="1" y="403"/>
                  </a:cubicBezTo>
                  <a:cubicBezTo>
                    <a:pt x="251" y="367"/>
                    <a:pt x="834" y="355"/>
                    <a:pt x="775" y="153"/>
                  </a:cubicBezTo>
                  <a:cubicBezTo>
                    <a:pt x="740" y="42"/>
                    <a:pt x="658" y="0"/>
                    <a:pt x="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743;p58">
              <a:extLst>
                <a:ext uri="{FF2B5EF4-FFF2-40B4-BE49-F238E27FC236}">
                  <a16:creationId xmlns:a16="http://schemas.microsoft.com/office/drawing/2014/main" id="{8D4F3DAC-9D46-0397-3BE7-F558F78769EA}"/>
                </a:ext>
              </a:extLst>
            </p:cNvPr>
            <p:cNvSpPr/>
            <p:nvPr/>
          </p:nvSpPr>
          <p:spPr>
            <a:xfrm>
              <a:off x="7716757" y="4167598"/>
              <a:ext cx="186366" cy="163029"/>
            </a:xfrm>
            <a:custGeom>
              <a:avLst/>
              <a:gdLst/>
              <a:ahLst/>
              <a:cxnLst/>
              <a:rect l="l" t="t" r="r" b="b"/>
              <a:pathLst>
                <a:path w="2835" h="2480" extrusionOk="0">
                  <a:moveTo>
                    <a:pt x="1" y="1"/>
                  </a:moveTo>
                  <a:lnTo>
                    <a:pt x="1" y="1"/>
                  </a:lnTo>
                  <a:cubicBezTo>
                    <a:pt x="1147" y="921"/>
                    <a:pt x="2304" y="2479"/>
                    <a:pt x="2613" y="2479"/>
                  </a:cubicBezTo>
                  <a:cubicBezTo>
                    <a:pt x="2644" y="2479"/>
                    <a:pt x="2666" y="2464"/>
                    <a:pt x="2680" y="2430"/>
                  </a:cubicBezTo>
                  <a:cubicBezTo>
                    <a:pt x="2834" y="2061"/>
                    <a:pt x="2132" y="1144"/>
                    <a:pt x="1453" y="680"/>
                  </a:cubicBezTo>
                  <a:cubicBezTo>
                    <a:pt x="1025" y="39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744;p58">
              <a:extLst>
                <a:ext uri="{FF2B5EF4-FFF2-40B4-BE49-F238E27FC236}">
                  <a16:creationId xmlns:a16="http://schemas.microsoft.com/office/drawing/2014/main" id="{486DD3AC-E890-0DFC-B514-A3A871D8A99D}"/>
                </a:ext>
              </a:extLst>
            </p:cNvPr>
            <p:cNvSpPr/>
            <p:nvPr/>
          </p:nvSpPr>
          <p:spPr>
            <a:xfrm>
              <a:off x="7989107" y="3337136"/>
              <a:ext cx="54102" cy="51867"/>
            </a:xfrm>
            <a:custGeom>
              <a:avLst/>
              <a:gdLst/>
              <a:ahLst/>
              <a:cxnLst/>
              <a:rect l="l" t="t" r="r" b="b"/>
              <a:pathLst>
                <a:path w="823" h="789" extrusionOk="0">
                  <a:moveTo>
                    <a:pt x="325" y="1"/>
                  </a:moveTo>
                  <a:cubicBezTo>
                    <a:pt x="148" y="1"/>
                    <a:pt x="1" y="140"/>
                    <a:pt x="1" y="323"/>
                  </a:cubicBezTo>
                  <a:cubicBezTo>
                    <a:pt x="1" y="549"/>
                    <a:pt x="168" y="740"/>
                    <a:pt x="394" y="775"/>
                  </a:cubicBezTo>
                  <a:cubicBezTo>
                    <a:pt x="425" y="784"/>
                    <a:pt x="456" y="788"/>
                    <a:pt x="487" y="788"/>
                  </a:cubicBezTo>
                  <a:cubicBezTo>
                    <a:pt x="663" y="788"/>
                    <a:pt x="812" y="649"/>
                    <a:pt x="823" y="466"/>
                  </a:cubicBezTo>
                  <a:cubicBezTo>
                    <a:pt x="811" y="240"/>
                    <a:pt x="644" y="49"/>
                    <a:pt x="418" y="13"/>
                  </a:cubicBezTo>
                  <a:cubicBezTo>
                    <a:pt x="386" y="5"/>
                    <a:pt x="355" y="1"/>
                    <a:pt x="325" y="1"/>
                  </a:cubicBez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745;p58">
              <a:extLst>
                <a:ext uri="{FF2B5EF4-FFF2-40B4-BE49-F238E27FC236}">
                  <a16:creationId xmlns:a16="http://schemas.microsoft.com/office/drawing/2014/main" id="{28AAA5BE-051F-0749-4CF9-9019A7FB8AE9}"/>
                </a:ext>
              </a:extLst>
            </p:cNvPr>
            <p:cNvSpPr/>
            <p:nvPr/>
          </p:nvSpPr>
          <p:spPr>
            <a:xfrm>
              <a:off x="6907463" y="3965718"/>
              <a:ext cx="189455" cy="209834"/>
            </a:xfrm>
            <a:custGeom>
              <a:avLst/>
              <a:gdLst/>
              <a:ahLst/>
              <a:cxnLst/>
              <a:rect l="l" t="t" r="r" b="b"/>
              <a:pathLst>
                <a:path w="2882" h="3192" extrusionOk="0">
                  <a:moveTo>
                    <a:pt x="632" y="0"/>
                  </a:moveTo>
                  <a:lnTo>
                    <a:pt x="1" y="786"/>
                  </a:lnTo>
                  <a:cubicBezTo>
                    <a:pt x="108" y="1536"/>
                    <a:pt x="1001" y="3191"/>
                    <a:pt x="1001" y="3191"/>
                  </a:cubicBezTo>
                  <a:lnTo>
                    <a:pt x="2882" y="1881"/>
                  </a:lnTo>
                  <a:lnTo>
                    <a:pt x="632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746;p58">
              <a:extLst>
                <a:ext uri="{FF2B5EF4-FFF2-40B4-BE49-F238E27FC236}">
                  <a16:creationId xmlns:a16="http://schemas.microsoft.com/office/drawing/2014/main" id="{8BC65641-B94F-A099-84FA-7D42C7F1DC40}"/>
                </a:ext>
              </a:extLst>
            </p:cNvPr>
            <p:cNvSpPr/>
            <p:nvPr/>
          </p:nvSpPr>
          <p:spPr>
            <a:xfrm>
              <a:off x="6911407" y="3968808"/>
              <a:ext cx="146397" cy="115304"/>
            </a:xfrm>
            <a:custGeom>
              <a:avLst/>
              <a:gdLst/>
              <a:ahLst/>
              <a:cxnLst/>
              <a:rect l="l" t="t" r="r" b="b"/>
              <a:pathLst>
                <a:path w="2227" h="1754" extrusionOk="0">
                  <a:moveTo>
                    <a:pt x="595" y="1"/>
                  </a:moveTo>
                  <a:lnTo>
                    <a:pt x="0" y="727"/>
                  </a:lnTo>
                  <a:cubicBezTo>
                    <a:pt x="60" y="1049"/>
                    <a:pt x="155" y="1358"/>
                    <a:pt x="298" y="1656"/>
                  </a:cubicBezTo>
                  <a:cubicBezTo>
                    <a:pt x="485" y="1718"/>
                    <a:pt x="681" y="1753"/>
                    <a:pt x="878" y="1753"/>
                  </a:cubicBezTo>
                  <a:cubicBezTo>
                    <a:pt x="907" y="1753"/>
                    <a:pt x="936" y="1753"/>
                    <a:pt x="964" y="1751"/>
                  </a:cubicBezTo>
                  <a:cubicBezTo>
                    <a:pt x="983" y="1751"/>
                    <a:pt x="1002" y="1752"/>
                    <a:pt x="1021" y="1752"/>
                  </a:cubicBezTo>
                  <a:cubicBezTo>
                    <a:pt x="1454" y="1752"/>
                    <a:pt x="1873" y="1621"/>
                    <a:pt x="2227" y="1370"/>
                  </a:cubicBezTo>
                  <a:lnTo>
                    <a:pt x="595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747;p58">
              <a:extLst>
                <a:ext uri="{FF2B5EF4-FFF2-40B4-BE49-F238E27FC236}">
                  <a16:creationId xmlns:a16="http://schemas.microsoft.com/office/drawing/2014/main" id="{CAFC6FF2-61FE-9B89-B811-FC065DEF8847}"/>
                </a:ext>
              </a:extLst>
            </p:cNvPr>
            <p:cNvSpPr/>
            <p:nvPr/>
          </p:nvSpPr>
          <p:spPr>
            <a:xfrm>
              <a:off x="7625973" y="3870202"/>
              <a:ext cx="16500" cy="80660"/>
            </a:xfrm>
            <a:custGeom>
              <a:avLst/>
              <a:gdLst/>
              <a:ahLst/>
              <a:cxnLst/>
              <a:rect l="l" t="t" r="r" b="b"/>
              <a:pathLst>
                <a:path w="251" h="1227" extrusionOk="0">
                  <a:moveTo>
                    <a:pt x="84" y="1"/>
                  </a:moveTo>
                  <a:cubicBezTo>
                    <a:pt x="72" y="513"/>
                    <a:pt x="0" y="1227"/>
                    <a:pt x="0" y="1227"/>
                  </a:cubicBezTo>
                  <a:lnTo>
                    <a:pt x="251" y="96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748;p58">
              <a:extLst>
                <a:ext uri="{FF2B5EF4-FFF2-40B4-BE49-F238E27FC236}">
                  <a16:creationId xmlns:a16="http://schemas.microsoft.com/office/drawing/2014/main" id="{1315946C-0209-9BE5-A187-A7B7A5036719}"/>
                </a:ext>
              </a:extLst>
            </p:cNvPr>
            <p:cNvSpPr/>
            <p:nvPr/>
          </p:nvSpPr>
          <p:spPr>
            <a:xfrm>
              <a:off x="7564114" y="3915626"/>
              <a:ext cx="68170" cy="42335"/>
            </a:xfrm>
            <a:custGeom>
              <a:avLst/>
              <a:gdLst/>
              <a:ahLst/>
              <a:cxnLst/>
              <a:rect l="l" t="t" r="r" b="b"/>
              <a:pathLst>
                <a:path w="1037" h="644" extrusionOk="0">
                  <a:moveTo>
                    <a:pt x="1037" y="0"/>
                  </a:moveTo>
                  <a:lnTo>
                    <a:pt x="1037" y="0"/>
                  </a:lnTo>
                  <a:cubicBezTo>
                    <a:pt x="846" y="286"/>
                    <a:pt x="489" y="500"/>
                    <a:pt x="1" y="643"/>
                  </a:cubicBezTo>
                  <a:cubicBezTo>
                    <a:pt x="358" y="619"/>
                    <a:pt x="703" y="512"/>
                    <a:pt x="1025" y="357"/>
                  </a:cubicBezTo>
                  <a:lnTo>
                    <a:pt x="10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749;p58">
              <a:extLst>
                <a:ext uri="{FF2B5EF4-FFF2-40B4-BE49-F238E27FC236}">
                  <a16:creationId xmlns:a16="http://schemas.microsoft.com/office/drawing/2014/main" id="{72F1A71D-65A5-C34B-F257-DE2993A55E41}"/>
                </a:ext>
              </a:extLst>
            </p:cNvPr>
            <p:cNvSpPr/>
            <p:nvPr/>
          </p:nvSpPr>
          <p:spPr>
            <a:xfrm>
              <a:off x="7647075" y="2980116"/>
              <a:ext cx="18078" cy="8086"/>
            </a:xfrm>
            <a:custGeom>
              <a:avLst/>
              <a:gdLst/>
              <a:ahLst/>
              <a:cxnLst/>
              <a:rect l="l" t="t" r="r" b="b"/>
              <a:pathLst>
                <a:path w="275" h="123" extrusionOk="0">
                  <a:moveTo>
                    <a:pt x="202" y="0"/>
                  </a:moveTo>
                  <a:cubicBezTo>
                    <a:pt x="180" y="0"/>
                    <a:pt x="155" y="6"/>
                    <a:pt x="132" y="15"/>
                  </a:cubicBezTo>
                  <a:cubicBezTo>
                    <a:pt x="84" y="39"/>
                    <a:pt x="37" y="75"/>
                    <a:pt x="1" y="122"/>
                  </a:cubicBezTo>
                  <a:cubicBezTo>
                    <a:pt x="84" y="110"/>
                    <a:pt x="275" y="98"/>
                    <a:pt x="263" y="51"/>
                  </a:cubicBezTo>
                  <a:cubicBezTo>
                    <a:pt x="263" y="14"/>
                    <a:pt x="236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750;p58">
              <a:extLst>
                <a:ext uri="{FF2B5EF4-FFF2-40B4-BE49-F238E27FC236}">
                  <a16:creationId xmlns:a16="http://schemas.microsoft.com/office/drawing/2014/main" id="{2E09AE3E-C742-E29B-EF3D-984E44026D1A}"/>
                </a:ext>
              </a:extLst>
            </p:cNvPr>
            <p:cNvSpPr/>
            <p:nvPr/>
          </p:nvSpPr>
          <p:spPr>
            <a:xfrm>
              <a:off x="7609539" y="3058080"/>
              <a:ext cx="43913" cy="8875"/>
            </a:xfrm>
            <a:custGeom>
              <a:avLst/>
              <a:gdLst/>
              <a:ahLst/>
              <a:cxnLst/>
              <a:rect l="l" t="t" r="r" b="b"/>
              <a:pathLst>
                <a:path w="668" h="135" extrusionOk="0">
                  <a:moveTo>
                    <a:pt x="408" y="0"/>
                  </a:moveTo>
                  <a:cubicBezTo>
                    <a:pt x="384" y="0"/>
                    <a:pt x="359" y="3"/>
                    <a:pt x="334" y="8"/>
                  </a:cubicBezTo>
                  <a:cubicBezTo>
                    <a:pt x="322" y="7"/>
                    <a:pt x="310" y="6"/>
                    <a:pt x="297" y="6"/>
                  </a:cubicBezTo>
                  <a:cubicBezTo>
                    <a:pt x="191" y="6"/>
                    <a:pt x="86" y="52"/>
                    <a:pt x="0" y="127"/>
                  </a:cubicBezTo>
                  <a:cubicBezTo>
                    <a:pt x="0" y="133"/>
                    <a:pt x="4" y="135"/>
                    <a:pt x="12" y="135"/>
                  </a:cubicBezTo>
                  <a:cubicBezTo>
                    <a:pt x="50" y="135"/>
                    <a:pt x="183" y="67"/>
                    <a:pt x="334" y="67"/>
                  </a:cubicBezTo>
                  <a:cubicBezTo>
                    <a:pt x="349" y="66"/>
                    <a:pt x="363" y="66"/>
                    <a:pt x="378" y="66"/>
                  </a:cubicBezTo>
                  <a:cubicBezTo>
                    <a:pt x="509" y="66"/>
                    <a:pt x="611" y="101"/>
                    <a:pt x="650" y="101"/>
                  </a:cubicBezTo>
                  <a:cubicBezTo>
                    <a:pt x="661" y="101"/>
                    <a:pt x="667" y="98"/>
                    <a:pt x="667" y="91"/>
                  </a:cubicBezTo>
                  <a:cubicBezTo>
                    <a:pt x="592" y="35"/>
                    <a:pt x="502" y="0"/>
                    <a:pt x="4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751;p58">
              <a:extLst>
                <a:ext uri="{FF2B5EF4-FFF2-40B4-BE49-F238E27FC236}">
                  <a16:creationId xmlns:a16="http://schemas.microsoft.com/office/drawing/2014/main" id="{6E051DC5-C407-889D-3CDA-BD5FA36AFB42}"/>
                </a:ext>
              </a:extLst>
            </p:cNvPr>
            <p:cNvSpPr/>
            <p:nvPr/>
          </p:nvSpPr>
          <p:spPr>
            <a:xfrm>
              <a:off x="7543802" y="2945078"/>
              <a:ext cx="79082" cy="49369"/>
            </a:xfrm>
            <a:custGeom>
              <a:avLst/>
              <a:gdLst/>
              <a:ahLst/>
              <a:cxnLst/>
              <a:rect l="l" t="t" r="r" b="b"/>
              <a:pathLst>
                <a:path w="1203" h="751" extrusionOk="0">
                  <a:moveTo>
                    <a:pt x="60" y="0"/>
                  </a:moveTo>
                  <a:lnTo>
                    <a:pt x="0" y="227"/>
                  </a:lnTo>
                  <a:cubicBezTo>
                    <a:pt x="429" y="310"/>
                    <a:pt x="846" y="489"/>
                    <a:pt x="1203" y="751"/>
                  </a:cubicBezTo>
                  <a:cubicBezTo>
                    <a:pt x="1203" y="751"/>
                    <a:pt x="1060" y="381"/>
                    <a:pt x="60" y="0"/>
                  </a:cubicBez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752;p58">
              <a:extLst>
                <a:ext uri="{FF2B5EF4-FFF2-40B4-BE49-F238E27FC236}">
                  <a16:creationId xmlns:a16="http://schemas.microsoft.com/office/drawing/2014/main" id="{BDA421DA-EFB0-98F9-5821-F30001784164}"/>
                </a:ext>
              </a:extLst>
            </p:cNvPr>
            <p:cNvSpPr/>
            <p:nvPr/>
          </p:nvSpPr>
          <p:spPr>
            <a:xfrm>
              <a:off x="7633007" y="2945867"/>
              <a:ext cx="58769" cy="46213"/>
            </a:xfrm>
            <a:custGeom>
              <a:avLst/>
              <a:gdLst/>
              <a:ahLst/>
              <a:cxnLst/>
              <a:rect l="l" t="t" r="r" b="b"/>
              <a:pathLst>
                <a:path w="894" h="703" extrusionOk="0">
                  <a:moveTo>
                    <a:pt x="846" y="0"/>
                  </a:moveTo>
                  <a:cubicBezTo>
                    <a:pt x="120" y="346"/>
                    <a:pt x="1" y="703"/>
                    <a:pt x="1" y="703"/>
                  </a:cubicBezTo>
                  <a:cubicBezTo>
                    <a:pt x="263" y="465"/>
                    <a:pt x="560" y="310"/>
                    <a:pt x="894" y="227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132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753;p58">
              <a:extLst>
                <a:ext uri="{FF2B5EF4-FFF2-40B4-BE49-F238E27FC236}">
                  <a16:creationId xmlns:a16="http://schemas.microsoft.com/office/drawing/2014/main" id="{E904FD76-950A-6FD8-7355-3EED9991188F}"/>
                </a:ext>
              </a:extLst>
            </p:cNvPr>
            <p:cNvSpPr/>
            <p:nvPr/>
          </p:nvSpPr>
          <p:spPr>
            <a:xfrm>
              <a:off x="8111248" y="4100349"/>
              <a:ext cx="212135" cy="162832"/>
            </a:xfrm>
            <a:custGeom>
              <a:avLst/>
              <a:gdLst/>
              <a:ahLst/>
              <a:cxnLst/>
              <a:rect l="l" t="t" r="r" b="b"/>
              <a:pathLst>
                <a:path w="3227" h="2477" extrusionOk="0">
                  <a:moveTo>
                    <a:pt x="2655" y="0"/>
                  </a:moveTo>
                  <a:lnTo>
                    <a:pt x="0" y="536"/>
                  </a:lnTo>
                  <a:lnTo>
                    <a:pt x="1251" y="2477"/>
                  </a:lnTo>
                  <a:cubicBezTo>
                    <a:pt x="1251" y="2477"/>
                    <a:pt x="2882" y="1869"/>
                    <a:pt x="3227" y="1274"/>
                  </a:cubicBezTo>
                  <a:lnTo>
                    <a:pt x="2655" y="0"/>
                  </a:lnTo>
                  <a:close/>
                </a:path>
              </a:pathLst>
            </a:custGeom>
            <a:solidFill>
              <a:srgbClr val="F4D7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754;p58">
              <a:extLst>
                <a:ext uri="{FF2B5EF4-FFF2-40B4-BE49-F238E27FC236}">
                  <a16:creationId xmlns:a16="http://schemas.microsoft.com/office/drawing/2014/main" id="{D1FFA3AB-A046-696D-2974-5843C7C5D5D5}"/>
                </a:ext>
              </a:extLst>
            </p:cNvPr>
            <p:cNvSpPr/>
            <p:nvPr/>
          </p:nvSpPr>
          <p:spPr>
            <a:xfrm>
              <a:off x="8156607" y="4102649"/>
              <a:ext cx="162898" cy="119839"/>
            </a:xfrm>
            <a:custGeom>
              <a:avLst/>
              <a:gdLst/>
              <a:ahLst/>
              <a:cxnLst/>
              <a:rect l="l" t="t" r="r" b="b"/>
              <a:pathLst>
                <a:path w="2478" h="1823" extrusionOk="0">
                  <a:moveTo>
                    <a:pt x="1942" y="1"/>
                  </a:moveTo>
                  <a:lnTo>
                    <a:pt x="1" y="394"/>
                  </a:lnTo>
                  <a:cubicBezTo>
                    <a:pt x="203" y="715"/>
                    <a:pt x="1144" y="1525"/>
                    <a:pt x="1775" y="1822"/>
                  </a:cubicBezTo>
                  <a:cubicBezTo>
                    <a:pt x="2061" y="1680"/>
                    <a:pt x="2299" y="1477"/>
                    <a:pt x="2477" y="1227"/>
                  </a:cubicBezTo>
                  <a:lnTo>
                    <a:pt x="1942" y="1"/>
                  </a:lnTo>
                  <a:close/>
                </a:path>
              </a:pathLst>
            </a:custGeom>
            <a:solidFill>
              <a:srgbClr val="DB8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755;p58">
              <a:extLst>
                <a:ext uri="{FF2B5EF4-FFF2-40B4-BE49-F238E27FC236}">
                  <a16:creationId xmlns:a16="http://schemas.microsoft.com/office/drawing/2014/main" id="{B51338FF-727C-8F0E-76C1-DD6FD76640FD}"/>
                </a:ext>
              </a:extLst>
            </p:cNvPr>
            <p:cNvSpPr/>
            <p:nvPr/>
          </p:nvSpPr>
          <p:spPr>
            <a:xfrm>
              <a:off x="7604083" y="4286583"/>
              <a:ext cx="223113" cy="259137"/>
            </a:xfrm>
            <a:custGeom>
              <a:avLst/>
              <a:gdLst/>
              <a:ahLst/>
              <a:cxnLst/>
              <a:rect l="l" t="t" r="r" b="b"/>
              <a:pathLst>
                <a:path w="3394" h="3942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"/>
                    <a:pt x="0" y="632"/>
                    <a:pt x="333" y="1894"/>
                  </a:cubicBezTo>
                  <a:lnTo>
                    <a:pt x="345" y="1941"/>
                  </a:lnTo>
                  <a:cubicBezTo>
                    <a:pt x="357" y="2001"/>
                    <a:pt x="381" y="2049"/>
                    <a:pt x="393" y="2108"/>
                  </a:cubicBezTo>
                  <a:cubicBezTo>
                    <a:pt x="393" y="2132"/>
                    <a:pt x="405" y="2156"/>
                    <a:pt x="417" y="2180"/>
                  </a:cubicBezTo>
                  <a:cubicBezTo>
                    <a:pt x="429" y="2203"/>
                    <a:pt x="441" y="2239"/>
                    <a:pt x="441" y="2275"/>
                  </a:cubicBezTo>
                  <a:cubicBezTo>
                    <a:pt x="548" y="2620"/>
                    <a:pt x="679" y="3001"/>
                    <a:pt x="845" y="3418"/>
                  </a:cubicBezTo>
                  <a:cubicBezTo>
                    <a:pt x="1679" y="3644"/>
                    <a:pt x="2524" y="3823"/>
                    <a:pt x="3393" y="3942"/>
                  </a:cubicBezTo>
                  <a:cubicBezTo>
                    <a:pt x="3167" y="3549"/>
                    <a:pt x="2941" y="3180"/>
                    <a:pt x="2727" y="2858"/>
                  </a:cubicBezTo>
                  <a:lnTo>
                    <a:pt x="2667" y="2763"/>
                  </a:lnTo>
                  <a:lnTo>
                    <a:pt x="2524" y="2561"/>
                  </a:lnTo>
                  <a:lnTo>
                    <a:pt x="2453" y="2465"/>
                  </a:lnTo>
                  <a:cubicBezTo>
                    <a:pt x="2381" y="2370"/>
                    <a:pt x="2322" y="2287"/>
                    <a:pt x="2250" y="2191"/>
                  </a:cubicBezTo>
                  <a:lnTo>
                    <a:pt x="2179" y="2096"/>
                  </a:lnTo>
                  <a:lnTo>
                    <a:pt x="2143" y="2049"/>
                  </a:lnTo>
                  <a:cubicBezTo>
                    <a:pt x="1012" y="596"/>
                    <a:pt x="48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73BB1A-F5AC-444C-AD23-B4C0DCCEF086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307876" y="3196189"/>
            <a:ext cx="606905" cy="32671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D0FFCC-4FFE-4A3E-9D6D-D37E7E46B676}"/>
              </a:ext>
            </a:extLst>
          </p:cNvPr>
          <p:cNvCxnSpPr>
            <a:cxnSpLocks/>
          </p:cNvCxnSpPr>
          <p:nvPr/>
        </p:nvCxnSpPr>
        <p:spPr>
          <a:xfrm flipV="1">
            <a:off x="2592885" y="964830"/>
            <a:ext cx="443872" cy="39649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D53FD1F-9FD4-4820-A94D-0FF585BDC400}"/>
              </a:ext>
            </a:extLst>
          </p:cNvPr>
          <p:cNvGrpSpPr/>
          <p:nvPr/>
        </p:nvGrpSpPr>
        <p:grpSpPr>
          <a:xfrm>
            <a:off x="-43582" y="694003"/>
            <a:ext cx="2629317" cy="3013065"/>
            <a:chOff x="4531953" y="1461721"/>
            <a:chExt cx="2908458" cy="3510742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82547D35-F640-480C-886D-0B6D02175436}"/>
                </a:ext>
              </a:extLst>
            </p:cNvPr>
            <p:cNvSpPr/>
            <p:nvPr/>
          </p:nvSpPr>
          <p:spPr>
            <a:xfrm>
              <a:off x="4531953" y="1539573"/>
              <a:ext cx="2908458" cy="3322986"/>
            </a:xfrm>
            <a:prstGeom prst="arc">
              <a:avLst>
                <a:gd name="adj1" fmla="val 16200000"/>
                <a:gd name="adj2" fmla="val 5378174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4C3BC8-C9D2-4948-9699-F2775EB20BE9}"/>
                </a:ext>
              </a:extLst>
            </p:cNvPr>
            <p:cNvGrpSpPr/>
            <p:nvPr/>
          </p:nvGrpSpPr>
          <p:grpSpPr>
            <a:xfrm>
              <a:off x="4615473" y="1461721"/>
              <a:ext cx="2612321" cy="3510742"/>
              <a:chOff x="4615473" y="1461721"/>
              <a:chExt cx="2612321" cy="351074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429F023-B2AE-4DEB-83DA-D7B7F574B4C5}"/>
                  </a:ext>
                </a:extLst>
              </p:cNvPr>
              <p:cNvGrpSpPr/>
              <p:nvPr/>
            </p:nvGrpSpPr>
            <p:grpSpPr>
              <a:xfrm rot="5400000">
                <a:off x="5160840" y="2566560"/>
                <a:ext cx="2739896" cy="1394012"/>
                <a:chOff x="5032504" y="2438400"/>
                <a:chExt cx="2739896" cy="1394012"/>
              </a:xfrm>
            </p:grpSpPr>
            <p:sp>
              <p:nvSpPr>
                <p:cNvPr id="10" name="Freeform 17">
                  <a:extLst>
                    <a:ext uri="{FF2B5EF4-FFF2-40B4-BE49-F238E27FC236}">
                      <a16:creationId xmlns:a16="http://schemas.microsoft.com/office/drawing/2014/main" id="{366CA908-6661-45C2-906A-7D60178EB3EC}"/>
                    </a:ext>
                  </a:extLst>
                </p:cNvPr>
                <p:cNvSpPr/>
                <p:nvPr/>
              </p:nvSpPr>
              <p:spPr>
                <a:xfrm>
                  <a:off x="6426516" y="2438400"/>
                  <a:ext cx="1345884" cy="1394012"/>
                </a:xfrm>
                <a:custGeom>
                  <a:avLst/>
                  <a:gdLst>
                    <a:gd name="connsiteX0" fmla="*/ 0 w 787716"/>
                    <a:gd name="connsiteY0" fmla="*/ 0 h 990600"/>
                    <a:gd name="connsiteX1" fmla="*/ 787716 w 787716"/>
                    <a:gd name="connsiteY1" fmla="*/ 963706 h 990600"/>
                    <a:gd name="connsiteX2" fmla="*/ 785500 w 787716"/>
                    <a:gd name="connsiteY2" fmla="*/ 990600 h 990600"/>
                    <a:gd name="connsiteX3" fmla="*/ 0 w 787716"/>
                    <a:gd name="connsiteY3" fmla="*/ 99060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7716" h="990600">
                      <a:moveTo>
                        <a:pt x="0" y="0"/>
                      </a:moveTo>
                      <a:cubicBezTo>
                        <a:pt x="435044" y="0"/>
                        <a:pt x="787716" y="431466"/>
                        <a:pt x="787716" y="963706"/>
                      </a:cubicBezTo>
                      <a:lnTo>
                        <a:pt x="785500" y="990600"/>
                      </a:lnTo>
                      <a:lnTo>
                        <a:pt x="0" y="99060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9">
                  <a:extLst>
                    <a:ext uri="{FF2B5EF4-FFF2-40B4-BE49-F238E27FC236}">
                      <a16:creationId xmlns:a16="http://schemas.microsoft.com/office/drawing/2014/main" id="{8EDA5DD9-D97B-4E69-A9A4-46B4804B9956}"/>
                    </a:ext>
                  </a:extLst>
                </p:cNvPr>
                <p:cNvSpPr/>
                <p:nvPr/>
              </p:nvSpPr>
              <p:spPr>
                <a:xfrm rot="16200000">
                  <a:off x="5032504" y="2438400"/>
                  <a:ext cx="1394012" cy="1394012"/>
                </a:xfrm>
                <a:custGeom>
                  <a:avLst/>
                  <a:gdLst>
                    <a:gd name="connsiteX0" fmla="*/ 0 w 787716"/>
                    <a:gd name="connsiteY0" fmla="*/ 0 h 990600"/>
                    <a:gd name="connsiteX1" fmla="*/ 787716 w 787716"/>
                    <a:gd name="connsiteY1" fmla="*/ 963706 h 990600"/>
                    <a:gd name="connsiteX2" fmla="*/ 785500 w 787716"/>
                    <a:gd name="connsiteY2" fmla="*/ 990600 h 990600"/>
                    <a:gd name="connsiteX3" fmla="*/ 0 w 787716"/>
                    <a:gd name="connsiteY3" fmla="*/ 99060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7716" h="990600">
                      <a:moveTo>
                        <a:pt x="0" y="0"/>
                      </a:moveTo>
                      <a:cubicBezTo>
                        <a:pt x="435044" y="0"/>
                        <a:pt x="787716" y="431466"/>
                        <a:pt x="787716" y="963706"/>
                      </a:cubicBezTo>
                      <a:lnTo>
                        <a:pt x="785500" y="990600"/>
                      </a:lnTo>
                      <a:lnTo>
                        <a:pt x="0" y="990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Flowchart: Connector 6">
                <a:extLst>
                  <a:ext uri="{FF2B5EF4-FFF2-40B4-BE49-F238E27FC236}">
                    <a16:creationId xmlns:a16="http://schemas.microsoft.com/office/drawing/2014/main" id="{5CCE7C81-F33B-4B47-ACA3-3D3652EB96E0}"/>
                  </a:ext>
                </a:extLst>
              </p:cNvPr>
              <p:cNvSpPr/>
              <p:nvPr/>
            </p:nvSpPr>
            <p:spPr>
              <a:xfrm>
                <a:off x="4615473" y="2133781"/>
                <a:ext cx="2428264" cy="228130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</a:rPr>
                  <a:t>KHÁI NIỆM</a:t>
                </a:r>
              </a:p>
            </p:txBody>
          </p: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48260F4F-EE0D-4AE0-A105-14DFA55421E4}"/>
                  </a:ext>
                </a:extLst>
              </p:cNvPr>
              <p:cNvSpPr/>
              <p:nvPr/>
            </p:nvSpPr>
            <p:spPr>
              <a:xfrm>
                <a:off x="5986182" y="1461721"/>
                <a:ext cx="76200" cy="155704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8A080F1-3978-495E-9515-2552137F40CD}"/>
                  </a:ext>
                </a:extLst>
              </p:cNvPr>
              <p:cNvSpPr/>
              <p:nvPr/>
            </p:nvSpPr>
            <p:spPr>
              <a:xfrm>
                <a:off x="5986182" y="4816759"/>
                <a:ext cx="76200" cy="155704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3F645FB5-0C3F-488F-BC4A-45B27E8C5568}"/>
              </a:ext>
            </a:extLst>
          </p:cNvPr>
          <p:cNvSpPr/>
          <p:nvPr/>
        </p:nvSpPr>
        <p:spPr>
          <a:xfrm>
            <a:off x="2101216" y="3011939"/>
            <a:ext cx="363365" cy="377696"/>
          </a:xfrm>
          <a:prstGeom prst="flowChart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E56DA88-2FA3-4D1C-BC2C-A4EFD17499AA}"/>
              </a:ext>
            </a:extLst>
          </p:cNvPr>
          <p:cNvSpPr/>
          <p:nvPr/>
        </p:nvSpPr>
        <p:spPr>
          <a:xfrm>
            <a:off x="2364482" y="1306014"/>
            <a:ext cx="363365" cy="377696"/>
          </a:xfrm>
          <a:prstGeom prst="flowChartConnecto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D751FE5-367E-4320-B8B4-067E16A060D9}"/>
              </a:ext>
            </a:extLst>
          </p:cNvPr>
          <p:cNvSpPr/>
          <p:nvPr/>
        </p:nvSpPr>
        <p:spPr>
          <a:xfrm>
            <a:off x="2914781" y="91034"/>
            <a:ext cx="5367486" cy="91659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1. VĂN HÓA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865949E-ABC8-47D4-B17A-4D3BC00A0584}"/>
              </a:ext>
            </a:extLst>
          </p:cNvPr>
          <p:cNvSpPr/>
          <p:nvPr/>
        </p:nvSpPr>
        <p:spPr>
          <a:xfrm>
            <a:off x="3804821" y="91034"/>
            <a:ext cx="5098547" cy="916596"/>
          </a:xfrm>
          <a:custGeom>
            <a:avLst/>
            <a:gdLst>
              <a:gd name="connsiteX0" fmla="*/ 0 w 5919238"/>
              <a:gd name="connsiteY0" fmla="*/ 0 h 1117600"/>
              <a:gd name="connsiteX1" fmla="*/ 5732968 w 5919238"/>
              <a:gd name="connsiteY1" fmla="*/ 0 h 1117600"/>
              <a:gd name="connsiteX2" fmla="*/ 5919238 w 5919238"/>
              <a:gd name="connsiteY2" fmla="*/ 186270 h 1117600"/>
              <a:gd name="connsiteX3" fmla="*/ 5919238 w 5919238"/>
              <a:gd name="connsiteY3" fmla="*/ 931330 h 1117600"/>
              <a:gd name="connsiteX4" fmla="*/ 5732968 w 5919238"/>
              <a:gd name="connsiteY4" fmla="*/ 1117600 h 1117600"/>
              <a:gd name="connsiteX5" fmla="*/ 0 w 5919238"/>
              <a:gd name="connsiteY5" fmla="*/ 1117600 h 1117600"/>
              <a:gd name="connsiteX6" fmla="*/ 365105 w 5919238"/>
              <a:gd name="connsiteY6" fmla="*/ 5588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238" h="1117600">
                <a:moveTo>
                  <a:pt x="0" y="0"/>
                </a:moveTo>
                <a:lnTo>
                  <a:pt x="5732968" y="0"/>
                </a:lnTo>
                <a:cubicBezTo>
                  <a:pt x="5835842" y="0"/>
                  <a:pt x="5919238" y="83396"/>
                  <a:pt x="5919238" y="186270"/>
                </a:cubicBezTo>
                <a:lnTo>
                  <a:pt x="5919238" y="931330"/>
                </a:lnTo>
                <a:cubicBezTo>
                  <a:pt x="5919238" y="1034204"/>
                  <a:pt x="5835842" y="1117600"/>
                  <a:pt x="5732968" y="1117600"/>
                </a:cubicBezTo>
                <a:lnTo>
                  <a:pt x="0" y="1117600"/>
                </a:lnTo>
                <a:lnTo>
                  <a:pt x="365105" y="55880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703789D-39EF-4C5F-A460-2CD4E84DF485}"/>
              </a:ext>
            </a:extLst>
          </p:cNvPr>
          <p:cNvSpPr/>
          <p:nvPr/>
        </p:nvSpPr>
        <p:spPr>
          <a:xfrm>
            <a:off x="2914781" y="3064607"/>
            <a:ext cx="5367486" cy="91659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.VnArial" panose="020B7200000000000000" pitchFamily="34" charset="0"/>
              </a:rPr>
              <a:t>2. VĂN MINH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B423756-AFBD-4311-8D4B-6D016C69DA07}"/>
              </a:ext>
            </a:extLst>
          </p:cNvPr>
          <p:cNvSpPr/>
          <p:nvPr/>
        </p:nvSpPr>
        <p:spPr>
          <a:xfrm>
            <a:off x="3941304" y="3047701"/>
            <a:ext cx="5098547" cy="944736"/>
          </a:xfrm>
          <a:custGeom>
            <a:avLst/>
            <a:gdLst>
              <a:gd name="connsiteX0" fmla="*/ 0 w 5919238"/>
              <a:gd name="connsiteY0" fmla="*/ 0 h 1117600"/>
              <a:gd name="connsiteX1" fmla="*/ 5732968 w 5919238"/>
              <a:gd name="connsiteY1" fmla="*/ 0 h 1117600"/>
              <a:gd name="connsiteX2" fmla="*/ 5919238 w 5919238"/>
              <a:gd name="connsiteY2" fmla="*/ 186270 h 1117600"/>
              <a:gd name="connsiteX3" fmla="*/ 5919238 w 5919238"/>
              <a:gd name="connsiteY3" fmla="*/ 931330 h 1117600"/>
              <a:gd name="connsiteX4" fmla="*/ 5732968 w 5919238"/>
              <a:gd name="connsiteY4" fmla="*/ 1117600 h 1117600"/>
              <a:gd name="connsiteX5" fmla="*/ 0 w 5919238"/>
              <a:gd name="connsiteY5" fmla="*/ 1117600 h 1117600"/>
              <a:gd name="connsiteX6" fmla="*/ 365105 w 5919238"/>
              <a:gd name="connsiteY6" fmla="*/ 5588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238" h="1117600">
                <a:moveTo>
                  <a:pt x="0" y="0"/>
                </a:moveTo>
                <a:lnTo>
                  <a:pt x="5732968" y="0"/>
                </a:lnTo>
                <a:cubicBezTo>
                  <a:pt x="5835842" y="0"/>
                  <a:pt x="5919238" y="83396"/>
                  <a:pt x="5919238" y="186270"/>
                </a:cubicBezTo>
                <a:lnTo>
                  <a:pt x="5919238" y="931330"/>
                </a:lnTo>
                <a:cubicBezTo>
                  <a:pt x="5919238" y="1034204"/>
                  <a:pt x="5835842" y="1117600"/>
                  <a:pt x="5732968" y="1117600"/>
                </a:cubicBezTo>
                <a:lnTo>
                  <a:pt x="0" y="1117600"/>
                </a:lnTo>
                <a:lnTo>
                  <a:pt x="365105" y="558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9EA19F-5B2C-4E6B-B771-5E281712CBD2}"/>
              </a:ext>
            </a:extLst>
          </p:cNvPr>
          <p:cNvSpPr/>
          <p:nvPr/>
        </p:nvSpPr>
        <p:spPr>
          <a:xfrm>
            <a:off x="4204578" y="13383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những thành tựu có giá trị vật chất lẫn tinh thần do con người sáng tạo, phát triển từ khi hình thành cho đến nay và có tính dân tộc.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01EC23-AA25-4A3A-894D-611B2BD027C3}"/>
              </a:ext>
            </a:extLst>
          </p:cNvPr>
          <p:cNvSpPr/>
          <p:nvPr/>
        </p:nvSpPr>
        <p:spPr>
          <a:xfrm>
            <a:off x="4463716" y="3148831"/>
            <a:ext cx="4800600" cy="635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những giá trị được tạo ra trong giai đoạn phát triển cao của nền văn hóa và có t</a:t>
            </a:r>
            <a:r>
              <a:rPr lang="en-US" sz="16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</a:t>
            </a:r>
            <a:r>
              <a:rPr lang="vi-VN" sz="16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 </a:t>
            </a:r>
            <a:r>
              <a:rPr lang="vi-VN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 tế.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AD51673-F930-4D62-88BD-935C61D96D91}"/>
              </a:ext>
            </a:extLst>
          </p:cNvPr>
          <p:cNvSpPr/>
          <p:nvPr/>
        </p:nvSpPr>
        <p:spPr>
          <a:xfrm>
            <a:off x="2254704" y="4408853"/>
            <a:ext cx="6636753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Văn minh có mối liên hệ chặt chẽ với văn hóa.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54"/>
          <p:cNvGrpSpPr/>
          <p:nvPr/>
        </p:nvGrpSpPr>
        <p:grpSpPr>
          <a:xfrm rot="289878">
            <a:off x="-108685" y="1052036"/>
            <a:ext cx="2225490" cy="3215926"/>
            <a:chOff x="829288" y="841798"/>
            <a:chExt cx="2888218" cy="3545193"/>
          </a:xfrm>
        </p:grpSpPr>
        <p:sp>
          <p:nvSpPr>
            <p:cNvPr id="1323" name="Google Shape;1323;p54"/>
            <p:cNvSpPr/>
            <p:nvPr/>
          </p:nvSpPr>
          <p:spPr>
            <a:xfrm>
              <a:off x="829288" y="841798"/>
              <a:ext cx="2888218" cy="3545193"/>
            </a:xfrm>
            <a:custGeom>
              <a:avLst/>
              <a:gdLst/>
              <a:ahLst/>
              <a:cxnLst/>
              <a:rect l="l" t="t" r="r" b="b"/>
              <a:pathLst>
                <a:path w="90989" h="111686" extrusionOk="0">
                  <a:moveTo>
                    <a:pt x="49358" y="0"/>
                  </a:moveTo>
                  <a:cubicBezTo>
                    <a:pt x="46060" y="0"/>
                    <a:pt x="42762" y="401"/>
                    <a:pt x="39553" y="1256"/>
                  </a:cubicBezTo>
                  <a:cubicBezTo>
                    <a:pt x="1" y="11793"/>
                    <a:pt x="4120" y="47297"/>
                    <a:pt x="7407" y="81277"/>
                  </a:cubicBezTo>
                  <a:cubicBezTo>
                    <a:pt x="7811" y="87016"/>
                    <a:pt x="10026" y="103339"/>
                    <a:pt x="12479" y="111686"/>
                  </a:cubicBezTo>
                  <a:cubicBezTo>
                    <a:pt x="18908" y="100565"/>
                    <a:pt x="25814" y="87564"/>
                    <a:pt x="30493" y="77289"/>
                  </a:cubicBezTo>
                  <a:lnTo>
                    <a:pt x="72129" y="43713"/>
                  </a:lnTo>
                  <a:lnTo>
                    <a:pt x="90988" y="37010"/>
                  </a:lnTo>
                  <a:cubicBezTo>
                    <a:pt x="90988" y="37010"/>
                    <a:pt x="90548" y="30200"/>
                    <a:pt x="88512" y="25282"/>
                  </a:cubicBezTo>
                  <a:cubicBezTo>
                    <a:pt x="83698" y="10861"/>
                    <a:pt x="66520" y="0"/>
                    <a:pt x="49358" y="0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54"/>
            <p:cNvSpPr/>
            <p:nvPr/>
          </p:nvSpPr>
          <p:spPr>
            <a:xfrm>
              <a:off x="2799101" y="1383516"/>
              <a:ext cx="233974" cy="634977"/>
            </a:xfrm>
            <a:custGeom>
              <a:avLst/>
              <a:gdLst/>
              <a:ahLst/>
              <a:cxnLst/>
              <a:rect l="l" t="t" r="r" b="b"/>
              <a:pathLst>
                <a:path w="7371" h="20004" extrusionOk="0">
                  <a:moveTo>
                    <a:pt x="7370" y="1"/>
                  </a:moveTo>
                  <a:lnTo>
                    <a:pt x="0" y="19753"/>
                  </a:lnTo>
                  <a:lnTo>
                    <a:pt x="703" y="20003"/>
                  </a:lnTo>
                  <a:lnTo>
                    <a:pt x="7370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54"/>
            <p:cNvSpPr/>
            <p:nvPr/>
          </p:nvSpPr>
          <p:spPr>
            <a:xfrm>
              <a:off x="2211769" y="1355932"/>
              <a:ext cx="269526" cy="571492"/>
            </a:xfrm>
            <a:custGeom>
              <a:avLst/>
              <a:gdLst/>
              <a:ahLst/>
              <a:cxnLst/>
              <a:rect l="l" t="t" r="r" b="b"/>
              <a:pathLst>
                <a:path w="8491" h="18004" extrusionOk="0">
                  <a:moveTo>
                    <a:pt x="1" y="1"/>
                  </a:moveTo>
                  <a:lnTo>
                    <a:pt x="7811" y="18003"/>
                  </a:lnTo>
                  <a:lnTo>
                    <a:pt x="8490" y="17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4"/>
            <p:cNvSpPr/>
            <p:nvPr/>
          </p:nvSpPr>
          <p:spPr>
            <a:xfrm>
              <a:off x="1469534" y="1885809"/>
              <a:ext cx="510610" cy="188614"/>
            </a:xfrm>
            <a:custGeom>
              <a:avLst/>
              <a:gdLst/>
              <a:ahLst/>
              <a:cxnLst/>
              <a:rect l="l" t="t" r="r" b="b"/>
              <a:pathLst>
                <a:path w="16086" h="5942" extrusionOk="0">
                  <a:moveTo>
                    <a:pt x="0" y="0"/>
                  </a:moveTo>
                  <a:lnTo>
                    <a:pt x="15835" y="5942"/>
                  </a:lnTo>
                  <a:lnTo>
                    <a:pt x="16085" y="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54"/>
            <p:cNvSpPr/>
            <p:nvPr/>
          </p:nvSpPr>
          <p:spPr>
            <a:xfrm>
              <a:off x="1281682" y="2399784"/>
              <a:ext cx="468297" cy="324694"/>
            </a:xfrm>
            <a:custGeom>
              <a:avLst/>
              <a:gdLst/>
              <a:ahLst/>
              <a:cxnLst/>
              <a:rect l="l" t="t" r="r" b="b"/>
              <a:pathLst>
                <a:path w="14753" h="10229" extrusionOk="0">
                  <a:moveTo>
                    <a:pt x="14336" y="1"/>
                  </a:moveTo>
                  <a:lnTo>
                    <a:pt x="1" y="10228"/>
                  </a:lnTo>
                  <a:lnTo>
                    <a:pt x="14752" y="608"/>
                  </a:lnTo>
                  <a:lnTo>
                    <a:pt x="14336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54"/>
            <p:cNvSpPr/>
            <p:nvPr/>
          </p:nvSpPr>
          <p:spPr>
            <a:xfrm>
              <a:off x="1788102" y="1545276"/>
              <a:ext cx="461504" cy="349993"/>
            </a:xfrm>
            <a:custGeom>
              <a:avLst/>
              <a:gdLst/>
              <a:ahLst/>
              <a:cxnLst/>
              <a:rect l="l" t="t" r="r" b="b"/>
              <a:pathLst>
                <a:path w="14539" h="11026" extrusionOk="0">
                  <a:moveTo>
                    <a:pt x="1" y="1"/>
                  </a:moveTo>
                  <a:lnTo>
                    <a:pt x="14086" y="11026"/>
                  </a:lnTo>
                  <a:lnTo>
                    <a:pt x="14539" y="10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4"/>
            <p:cNvSpPr/>
            <p:nvPr/>
          </p:nvSpPr>
          <p:spPr>
            <a:xfrm>
              <a:off x="2590457" y="1324189"/>
              <a:ext cx="84689" cy="563144"/>
            </a:xfrm>
            <a:custGeom>
              <a:avLst/>
              <a:gdLst/>
              <a:ahLst/>
              <a:cxnLst/>
              <a:rect l="l" t="t" r="r" b="b"/>
              <a:pathLst>
                <a:path w="2668" h="17741" extrusionOk="0">
                  <a:moveTo>
                    <a:pt x="1" y="1"/>
                  </a:moveTo>
                  <a:lnTo>
                    <a:pt x="1930" y="17741"/>
                  </a:lnTo>
                  <a:lnTo>
                    <a:pt x="2668" y="176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54"/>
            <p:cNvSpPr/>
            <p:nvPr/>
          </p:nvSpPr>
          <p:spPr>
            <a:xfrm>
              <a:off x="2993365" y="1699100"/>
              <a:ext cx="302728" cy="371546"/>
            </a:xfrm>
            <a:custGeom>
              <a:avLst/>
              <a:gdLst/>
              <a:ahLst/>
              <a:cxnLst/>
              <a:rect l="l" t="t" r="r" b="b"/>
              <a:pathLst>
                <a:path w="9537" h="11705" extrusionOk="0">
                  <a:moveTo>
                    <a:pt x="9537" y="1"/>
                  </a:moveTo>
                  <a:lnTo>
                    <a:pt x="0" y="11240"/>
                  </a:lnTo>
                  <a:lnTo>
                    <a:pt x="572" y="11704"/>
                  </a:lnTo>
                  <a:lnTo>
                    <a:pt x="9537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54"/>
            <p:cNvSpPr/>
            <p:nvPr/>
          </p:nvSpPr>
          <p:spPr>
            <a:xfrm>
              <a:off x="1281682" y="2197584"/>
              <a:ext cx="508737" cy="107766"/>
            </a:xfrm>
            <a:custGeom>
              <a:avLst/>
              <a:gdLst/>
              <a:ahLst/>
              <a:cxnLst/>
              <a:rect l="l" t="t" r="r" b="b"/>
              <a:pathLst>
                <a:path w="16027" h="3395" extrusionOk="0">
                  <a:moveTo>
                    <a:pt x="15884" y="1"/>
                  </a:moveTo>
                  <a:lnTo>
                    <a:pt x="1" y="3394"/>
                  </a:lnTo>
                  <a:lnTo>
                    <a:pt x="1" y="3394"/>
                  </a:lnTo>
                  <a:lnTo>
                    <a:pt x="16026" y="727"/>
                  </a:lnTo>
                  <a:lnTo>
                    <a:pt x="15884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4"/>
            <p:cNvSpPr/>
            <p:nvPr/>
          </p:nvSpPr>
          <p:spPr>
            <a:xfrm>
              <a:off x="1281682" y="2765267"/>
              <a:ext cx="397987" cy="526862"/>
            </a:xfrm>
            <a:custGeom>
              <a:avLst/>
              <a:gdLst/>
              <a:ahLst/>
              <a:cxnLst/>
              <a:rect l="l" t="t" r="r" b="b"/>
              <a:pathLst>
                <a:path w="12538" h="16598" extrusionOk="0">
                  <a:moveTo>
                    <a:pt x="11943" y="0"/>
                  </a:moveTo>
                  <a:lnTo>
                    <a:pt x="1" y="16597"/>
                  </a:lnTo>
                  <a:lnTo>
                    <a:pt x="1" y="16597"/>
                  </a:lnTo>
                  <a:lnTo>
                    <a:pt x="12538" y="453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4"/>
            <p:cNvSpPr/>
            <p:nvPr/>
          </p:nvSpPr>
          <p:spPr>
            <a:xfrm>
              <a:off x="3053072" y="1793597"/>
              <a:ext cx="466393" cy="350374"/>
            </a:xfrm>
            <a:custGeom>
              <a:avLst/>
              <a:gdLst/>
              <a:ahLst/>
              <a:cxnLst/>
              <a:rect l="l" t="t" r="r" b="b"/>
              <a:pathLst>
                <a:path w="14693" h="11038" extrusionOk="0">
                  <a:moveTo>
                    <a:pt x="14693" y="0"/>
                  </a:moveTo>
                  <a:lnTo>
                    <a:pt x="0" y="10192"/>
                  </a:lnTo>
                  <a:lnTo>
                    <a:pt x="619" y="11037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4"/>
            <p:cNvSpPr/>
            <p:nvPr/>
          </p:nvSpPr>
          <p:spPr>
            <a:xfrm>
              <a:off x="2907565" y="1355932"/>
              <a:ext cx="340914" cy="674655"/>
            </a:xfrm>
            <a:custGeom>
              <a:avLst/>
              <a:gdLst/>
              <a:ahLst/>
              <a:cxnLst/>
              <a:rect l="l" t="t" r="r" b="b"/>
              <a:pathLst>
                <a:path w="10740" h="21254" extrusionOk="0">
                  <a:moveTo>
                    <a:pt x="10740" y="1"/>
                  </a:moveTo>
                  <a:lnTo>
                    <a:pt x="0" y="20789"/>
                  </a:lnTo>
                  <a:lnTo>
                    <a:pt x="929" y="21253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54"/>
            <p:cNvSpPr/>
            <p:nvPr/>
          </p:nvSpPr>
          <p:spPr>
            <a:xfrm>
              <a:off x="2756375" y="1108404"/>
              <a:ext cx="33298" cy="826194"/>
            </a:xfrm>
            <a:custGeom>
              <a:avLst/>
              <a:gdLst/>
              <a:ahLst/>
              <a:cxnLst/>
              <a:rect l="l" t="t" r="r" b="b"/>
              <a:pathLst>
                <a:path w="1049" h="26028" extrusionOk="0">
                  <a:moveTo>
                    <a:pt x="525" y="0"/>
                  </a:moveTo>
                  <a:lnTo>
                    <a:pt x="1" y="26027"/>
                  </a:lnTo>
                  <a:lnTo>
                    <a:pt x="1049" y="26027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4"/>
            <p:cNvSpPr/>
            <p:nvPr/>
          </p:nvSpPr>
          <p:spPr>
            <a:xfrm>
              <a:off x="2276016" y="1117101"/>
              <a:ext cx="329614" cy="757789"/>
            </a:xfrm>
            <a:custGeom>
              <a:avLst/>
              <a:gdLst/>
              <a:ahLst/>
              <a:cxnLst/>
              <a:rect l="l" t="t" r="r" b="b"/>
              <a:pathLst>
                <a:path w="10384" h="23873" extrusionOk="0">
                  <a:moveTo>
                    <a:pt x="1" y="0"/>
                  </a:moveTo>
                  <a:lnTo>
                    <a:pt x="9431" y="23872"/>
                  </a:lnTo>
                  <a:lnTo>
                    <a:pt x="10383" y="234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4"/>
            <p:cNvSpPr/>
            <p:nvPr/>
          </p:nvSpPr>
          <p:spPr>
            <a:xfrm>
              <a:off x="1805497" y="1260323"/>
              <a:ext cx="537083" cy="545019"/>
            </a:xfrm>
            <a:custGeom>
              <a:avLst/>
              <a:gdLst/>
              <a:ahLst/>
              <a:cxnLst/>
              <a:rect l="l" t="t" r="r" b="b"/>
              <a:pathLst>
                <a:path w="16920" h="17170" extrusionOk="0">
                  <a:moveTo>
                    <a:pt x="1" y="1"/>
                  </a:moveTo>
                  <a:lnTo>
                    <a:pt x="16169" y="17169"/>
                  </a:lnTo>
                  <a:lnTo>
                    <a:pt x="16919" y="1644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4"/>
            <p:cNvSpPr/>
            <p:nvPr/>
          </p:nvSpPr>
          <p:spPr>
            <a:xfrm>
              <a:off x="1418492" y="1652629"/>
              <a:ext cx="656117" cy="297459"/>
            </a:xfrm>
            <a:custGeom>
              <a:avLst/>
              <a:gdLst/>
              <a:ahLst/>
              <a:cxnLst/>
              <a:rect l="l" t="t" r="r" b="b"/>
              <a:pathLst>
                <a:path w="20670" h="9371" extrusionOk="0">
                  <a:moveTo>
                    <a:pt x="1" y="0"/>
                  </a:moveTo>
                  <a:lnTo>
                    <a:pt x="20253" y="9370"/>
                  </a:lnTo>
                  <a:lnTo>
                    <a:pt x="20670" y="84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4"/>
            <p:cNvSpPr/>
            <p:nvPr/>
          </p:nvSpPr>
          <p:spPr>
            <a:xfrm>
              <a:off x="1241623" y="2081946"/>
              <a:ext cx="630057" cy="48788"/>
            </a:xfrm>
            <a:custGeom>
              <a:avLst/>
              <a:gdLst/>
              <a:ahLst/>
              <a:cxnLst/>
              <a:rect l="l" t="t" r="r" b="b"/>
              <a:pathLst>
                <a:path w="19849" h="1537" extrusionOk="0">
                  <a:moveTo>
                    <a:pt x="19789" y="1"/>
                  </a:moveTo>
                  <a:lnTo>
                    <a:pt x="1" y="1537"/>
                  </a:lnTo>
                  <a:lnTo>
                    <a:pt x="1" y="1537"/>
                  </a:lnTo>
                  <a:lnTo>
                    <a:pt x="19848" y="1037"/>
                  </a:lnTo>
                  <a:lnTo>
                    <a:pt x="19789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4"/>
            <p:cNvSpPr/>
            <p:nvPr/>
          </p:nvSpPr>
          <p:spPr>
            <a:xfrm>
              <a:off x="1186074" y="2217645"/>
              <a:ext cx="627771" cy="369641"/>
            </a:xfrm>
            <a:custGeom>
              <a:avLst/>
              <a:gdLst/>
              <a:ahLst/>
              <a:cxnLst/>
              <a:rect l="l" t="t" r="r" b="b"/>
              <a:pathLst>
                <a:path w="19777" h="11645" extrusionOk="0">
                  <a:moveTo>
                    <a:pt x="19265" y="0"/>
                  </a:moveTo>
                  <a:lnTo>
                    <a:pt x="0" y="11644"/>
                  </a:lnTo>
                  <a:lnTo>
                    <a:pt x="19777" y="905"/>
                  </a:lnTo>
                  <a:lnTo>
                    <a:pt x="19265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4"/>
            <p:cNvSpPr/>
            <p:nvPr/>
          </p:nvSpPr>
          <p:spPr>
            <a:xfrm>
              <a:off x="1186074" y="2630329"/>
              <a:ext cx="469789" cy="522323"/>
            </a:xfrm>
            <a:custGeom>
              <a:avLst/>
              <a:gdLst/>
              <a:ahLst/>
              <a:cxnLst/>
              <a:rect l="l" t="t" r="r" b="b"/>
              <a:pathLst>
                <a:path w="14800" h="16455" extrusionOk="0">
                  <a:moveTo>
                    <a:pt x="14026" y="1"/>
                  </a:moveTo>
                  <a:lnTo>
                    <a:pt x="0" y="16455"/>
                  </a:lnTo>
                  <a:lnTo>
                    <a:pt x="0" y="16455"/>
                  </a:lnTo>
                  <a:lnTo>
                    <a:pt x="14800" y="703"/>
                  </a:lnTo>
                  <a:lnTo>
                    <a:pt x="14026" y="1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4"/>
            <p:cNvSpPr/>
            <p:nvPr/>
          </p:nvSpPr>
          <p:spPr>
            <a:xfrm>
              <a:off x="1241623" y="3002225"/>
              <a:ext cx="434650" cy="787246"/>
            </a:xfrm>
            <a:custGeom>
              <a:avLst/>
              <a:gdLst/>
              <a:ahLst/>
              <a:cxnLst/>
              <a:rect l="l" t="t" r="r" b="b"/>
              <a:pathLst>
                <a:path w="13693" h="24801" extrusionOk="0">
                  <a:moveTo>
                    <a:pt x="12776" y="0"/>
                  </a:moveTo>
                  <a:lnTo>
                    <a:pt x="1" y="24801"/>
                  </a:lnTo>
                  <a:lnTo>
                    <a:pt x="1" y="24801"/>
                  </a:lnTo>
                  <a:lnTo>
                    <a:pt x="13693" y="500"/>
                  </a:lnTo>
                  <a:lnTo>
                    <a:pt x="12776" y="0"/>
                  </a:ln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4"/>
            <p:cNvSpPr/>
            <p:nvPr/>
          </p:nvSpPr>
          <p:spPr>
            <a:xfrm>
              <a:off x="1549652" y="1709702"/>
              <a:ext cx="1746441" cy="1726792"/>
            </a:xfrm>
            <a:custGeom>
              <a:avLst/>
              <a:gdLst/>
              <a:ahLst/>
              <a:cxnLst/>
              <a:rect l="l" t="t" r="r" b="b"/>
              <a:pathLst>
                <a:path w="55019" h="54400" extrusionOk="0">
                  <a:moveTo>
                    <a:pt x="27789" y="0"/>
                  </a:moveTo>
                  <a:cubicBezTo>
                    <a:pt x="12442" y="0"/>
                    <a:pt x="0" y="12442"/>
                    <a:pt x="0" y="27789"/>
                  </a:cubicBezTo>
                  <a:lnTo>
                    <a:pt x="1655" y="50411"/>
                  </a:lnTo>
                  <a:lnTo>
                    <a:pt x="5763" y="54400"/>
                  </a:lnTo>
                  <a:cubicBezTo>
                    <a:pt x="5572" y="53840"/>
                    <a:pt x="19145" y="33064"/>
                    <a:pt x="18943" y="32516"/>
                  </a:cubicBezTo>
                  <a:cubicBezTo>
                    <a:pt x="18919" y="32480"/>
                    <a:pt x="26583" y="25908"/>
                    <a:pt x="26622" y="25908"/>
                  </a:cubicBezTo>
                  <a:cubicBezTo>
                    <a:pt x="26622" y="25908"/>
                    <a:pt x="26622" y="25908"/>
                    <a:pt x="26623" y="25908"/>
                  </a:cubicBezTo>
                  <a:cubicBezTo>
                    <a:pt x="26825" y="26456"/>
                    <a:pt x="47994" y="30504"/>
                    <a:pt x="48173" y="31063"/>
                  </a:cubicBezTo>
                  <a:lnTo>
                    <a:pt x="55019" y="27789"/>
                  </a:lnTo>
                  <a:cubicBezTo>
                    <a:pt x="55019" y="12442"/>
                    <a:pt x="43136" y="0"/>
                    <a:pt x="27789" y="0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4"/>
            <p:cNvSpPr/>
            <p:nvPr/>
          </p:nvSpPr>
          <p:spPr>
            <a:xfrm>
              <a:off x="1705349" y="1830387"/>
              <a:ext cx="1271033" cy="527116"/>
            </a:xfrm>
            <a:custGeom>
              <a:avLst/>
              <a:gdLst/>
              <a:ahLst/>
              <a:cxnLst/>
              <a:rect l="l" t="t" r="r" b="b"/>
              <a:pathLst>
                <a:path w="40042" h="16606" extrusionOk="0">
                  <a:moveTo>
                    <a:pt x="23717" y="1"/>
                  </a:moveTo>
                  <a:cubicBezTo>
                    <a:pt x="15335" y="1"/>
                    <a:pt x="6693" y="3997"/>
                    <a:pt x="2310" y="10926"/>
                  </a:cubicBezTo>
                  <a:cubicBezTo>
                    <a:pt x="1215" y="12676"/>
                    <a:pt x="429" y="14593"/>
                    <a:pt x="1" y="16605"/>
                  </a:cubicBezTo>
                  <a:lnTo>
                    <a:pt x="215" y="15879"/>
                  </a:lnTo>
                  <a:cubicBezTo>
                    <a:pt x="334" y="15522"/>
                    <a:pt x="608" y="14784"/>
                    <a:pt x="751" y="14438"/>
                  </a:cubicBezTo>
                  <a:cubicBezTo>
                    <a:pt x="1227" y="13260"/>
                    <a:pt x="1846" y="12140"/>
                    <a:pt x="2560" y="11081"/>
                  </a:cubicBezTo>
                  <a:cubicBezTo>
                    <a:pt x="7133" y="4402"/>
                    <a:pt x="15672" y="563"/>
                    <a:pt x="23976" y="563"/>
                  </a:cubicBezTo>
                  <a:cubicBezTo>
                    <a:pt x="29986" y="563"/>
                    <a:pt x="35872" y="2574"/>
                    <a:pt x="40041" y="6973"/>
                  </a:cubicBezTo>
                  <a:cubicBezTo>
                    <a:pt x="35959" y="2182"/>
                    <a:pt x="29909" y="1"/>
                    <a:pt x="23717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4"/>
            <p:cNvSpPr/>
            <p:nvPr/>
          </p:nvSpPr>
          <p:spPr>
            <a:xfrm>
              <a:off x="1868633" y="2014684"/>
              <a:ext cx="1587728" cy="2025743"/>
            </a:xfrm>
            <a:custGeom>
              <a:avLst/>
              <a:gdLst/>
              <a:ahLst/>
              <a:cxnLst/>
              <a:rect l="l" t="t" r="r" b="b"/>
              <a:pathLst>
                <a:path w="50019" h="63818" extrusionOk="0">
                  <a:moveTo>
                    <a:pt x="49756" y="55424"/>
                  </a:moveTo>
                  <a:cubicBezTo>
                    <a:pt x="49673" y="54733"/>
                    <a:pt x="49494" y="54055"/>
                    <a:pt x="49197" y="53424"/>
                  </a:cubicBezTo>
                  <a:cubicBezTo>
                    <a:pt x="45708" y="46518"/>
                    <a:pt x="42184" y="39636"/>
                    <a:pt x="38683" y="32731"/>
                  </a:cubicBezTo>
                  <a:cubicBezTo>
                    <a:pt x="38493" y="32361"/>
                    <a:pt x="38279" y="32242"/>
                    <a:pt x="37874" y="32242"/>
                  </a:cubicBezTo>
                  <a:cubicBezTo>
                    <a:pt x="35100" y="32266"/>
                    <a:pt x="32325" y="32278"/>
                    <a:pt x="29551" y="32242"/>
                  </a:cubicBezTo>
                  <a:cubicBezTo>
                    <a:pt x="27051" y="32219"/>
                    <a:pt x="25134" y="30409"/>
                    <a:pt x="25051" y="28063"/>
                  </a:cubicBezTo>
                  <a:cubicBezTo>
                    <a:pt x="24967" y="25599"/>
                    <a:pt x="26658" y="23610"/>
                    <a:pt x="29194" y="23527"/>
                  </a:cubicBezTo>
                  <a:cubicBezTo>
                    <a:pt x="31182" y="23456"/>
                    <a:pt x="33171" y="23432"/>
                    <a:pt x="35147" y="23432"/>
                  </a:cubicBezTo>
                  <a:cubicBezTo>
                    <a:pt x="35004" y="22313"/>
                    <a:pt x="34766" y="21193"/>
                    <a:pt x="34421" y="20122"/>
                  </a:cubicBezTo>
                  <a:cubicBezTo>
                    <a:pt x="33742" y="17943"/>
                    <a:pt x="32814" y="15859"/>
                    <a:pt x="31659" y="13907"/>
                  </a:cubicBezTo>
                  <a:cubicBezTo>
                    <a:pt x="29242" y="9752"/>
                    <a:pt x="26027" y="5942"/>
                    <a:pt x="22169" y="3048"/>
                  </a:cubicBezTo>
                  <a:cubicBezTo>
                    <a:pt x="20562" y="1810"/>
                    <a:pt x="18800" y="786"/>
                    <a:pt x="16919" y="0"/>
                  </a:cubicBezTo>
                  <a:cubicBezTo>
                    <a:pt x="16443" y="131"/>
                    <a:pt x="15954" y="286"/>
                    <a:pt x="15466" y="441"/>
                  </a:cubicBezTo>
                  <a:cubicBezTo>
                    <a:pt x="6453" y="3608"/>
                    <a:pt x="274" y="12049"/>
                    <a:pt x="131" y="21574"/>
                  </a:cubicBezTo>
                  <a:cubicBezTo>
                    <a:pt x="0" y="30337"/>
                    <a:pt x="83" y="39089"/>
                    <a:pt x="131" y="47851"/>
                  </a:cubicBezTo>
                  <a:cubicBezTo>
                    <a:pt x="143" y="48994"/>
                    <a:pt x="333" y="50126"/>
                    <a:pt x="667" y="51221"/>
                  </a:cubicBezTo>
                  <a:cubicBezTo>
                    <a:pt x="1250" y="53102"/>
                    <a:pt x="2679" y="53805"/>
                    <a:pt x="4501" y="53066"/>
                  </a:cubicBezTo>
                  <a:cubicBezTo>
                    <a:pt x="5691" y="52566"/>
                    <a:pt x="6822" y="51923"/>
                    <a:pt x="7846" y="51126"/>
                  </a:cubicBezTo>
                  <a:cubicBezTo>
                    <a:pt x="10989" y="48697"/>
                    <a:pt x="13466" y="45625"/>
                    <a:pt x="15800" y="42446"/>
                  </a:cubicBezTo>
                  <a:cubicBezTo>
                    <a:pt x="16443" y="41577"/>
                    <a:pt x="17038" y="40696"/>
                    <a:pt x="17705" y="39743"/>
                  </a:cubicBezTo>
                  <a:cubicBezTo>
                    <a:pt x="17800" y="39898"/>
                    <a:pt x="17859" y="39958"/>
                    <a:pt x="17895" y="40041"/>
                  </a:cubicBezTo>
                  <a:cubicBezTo>
                    <a:pt x="20669" y="45435"/>
                    <a:pt x="24324" y="50328"/>
                    <a:pt x="28730" y="54495"/>
                  </a:cubicBezTo>
                  <a:cubicBezTo>
                    <a:pt x="32040" y="57650"/>
                    <a:pt x="35647" y="60424"/>
                    <a:pt x="39862" y="62282"/>
                  </a:cubicBezTo>
                  <a:cubicBezTo>
                    <a:pt x="41850" y="63163"/>
                    <a:pt x="43898" y="63818"/>
                    <a:pt x="46113" y="63580"/>
                  </a:cubicBezTo>
                  <a:cubicBezTo>
                    <a:pt x="47899" y="63389"/>
                    <a:pt x="49161" y="62460"/>
                    <a:pt x="49709" y="60722"/>
                  </a:cubicBezTo>
                  <a:cubicBezTo>
                    <a:pt x="49911" y="60103"/>
                    <a:pt x="50018" y="59448"/>
                    <a:pt x="50018" y="58793"/>
                  </a:cubicBezTo>
                  <a:cubicBezTo>
                    <a:pt x="49994" y="57662"/>
                    <a:pt x="49911" y="56543"/>
                    <a:pt x="49756" y="55424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54"/>
            <p:cNvSpPr/>
            <p:nvPr/>
          </p:nvSpPr>
          <p:spPr>
            <a:xfrm>
              <a:off x="1729156" y="1881651"/>
              <a:ext cx="1587347" cy="2158395"/>
            </a:xfrm>
            <a:custGeom>
              <a:avLst/>
              <a:gdLst/>
              <a:ahLst/>
              <a:cxnLst/>
              <a:rect l="l" t="t" r="r" b="b"/>
              <a:pathLst>
                <a:path w="50007" h="67997" extrusionOk="0">
                  <a:moveTo>
                    <a:pt x="17681" y="43934"/>
                  </a:moveTo>
                  <a:cubicBezTo>
                    <a:pt x="17027" y="44875"/>
                    <a:pt x="16431" y="45768"/>
                    <a:pt x="15788" y="46637"/>
                  </a:cubicBezTo>
                  <a:cubicBezTo>
                    <a:pt x="13455" y="49816"/>
                    <a:pt x="10978" y="52888"/>
                    <a:pt x="7835" y="55317"/>
                  </a:cubicBezTo>
                  <a:cubicBezTo>
                    <a:pt x="6811" y="56103"/>
                    <a:pt x="5680" y="56757"/>
                    <a:pt x="4489" y="57246"/>
                  </a:cubicBezTo>
                  <a:cubicBezTo>
                    <a:pt x="2668" y="57996"/>
                    <a:pt x="1239" y="57281"/>
                    <a:pt x="655" y="55412"/>
                  </a:cubicBezTo>
                  <a:cubicBezTo>
                    <a:pt x="322" y="54317"/>
                    <a:pt x="132" y="53185"/>
                    <a:pt x="120" y="52042"/>
                  </a:cubicBezTo>
                  <a:cubicBezTo>
                    <a:pt x="72" y="43280"/>
                    <a:pt x="1" y="34517"/>
                    <a:pt x="120" y="25765"/>
                  </a:cubicBezTo>
                  <a:cubicBezTo>
                    <a:pt x="263" y="16240"/>
                    <a:pt x="6442" y="7799"/>
                    <a:pt x="15467" y="4632"/>
                  </a:cubicBezTo>
                  <a:cubicBezTo>
                    <a:pt x="28742" y="0"/>
                    <a:pt x="42756" y="7787"/>
                    <a:pt x="45816" y="21515"/>
                  </a:cubicBezTo>
                  <a:cubicBezTo>
                    <a:pt x="46209" y="23301"/>
                    <a:pt x="46244" y="25170"/>
                    <a:pt x="46435" y="27004"/>
                  </a:cubicBezTo>
                  <a:cubicBezTo>
                    <a:pt x="46864" y="31207"/>
                    <a:pt x="47292" y="35409"/>
                    <a:pt x="47721" y="39612"/>
                  </a:cubicBezTo>
                  <a:cubicBezTo>
                    <a:pt x="47745" y="39874"/>
                    <a:pt x="47757" y="40136"/>
                    <a:pt x="47780" y="40398"/>
                  </a:cubicBezTo>
                  <a:lnTo>
                    <a:pt x="47578" y="40577"/>
                  </a:lnTo>
                  <a:cubicBezTo>
                    <a:pt x="47542" y="40434"/>
                    <a:pt x="47495" y="40303"/>
                    <a:pt x="47423" y="40172"/>
                  </a:cubicBezTo>
                  <a:cubicBezTo>
                    <a:pt x="46125" y="38422"/>
                    <a:pt x="44816" y="36683"/>
                    <a:pt x="43542" y="34909"/>
                  </a:cubicBezTo>
                  <a:cubicBezTo>
                    <a:pt x="43387" y="34683"/>
                    <a:pt x="43351" y="34386"/>
                    <a:pt x="43447" y="34124"/>
                  </a:cubicBezTo>
                  <a:cubicBezTo>
                    <a:pt x="44851" y="31135"/>
                    <a:pt x="43113" y="27873"/>
                    <a:pt x="39815" y="27718"/>
                  </a:cubicBezTo>
                  <a:cubicBezTo>
                    <a:pt x="36279" y="27563"/>
                    <a:pt x="32731" y="27599"/>
                    <a:pt x="29195" y="27718"/>
                  </a:cubicBezTo>
                  <a:cubicBezTo>
                    <a:pt x="26647" y="27801"/>
                    <a:pt x="24968" y="29790"/>
                    <a:pt x="25051" y="32254"/>
                  </a:cubicBezTo>
                  <a:cubicBezTo>
                    <a:pt x="25123" y="34600"/>
                    <a:pt x="27040" y="36410"/>
                    <a:pt x="29540" y="36433"/>
                  </a:cubicBezTo>
                  <a:cubicBezTo>
                    <a:pt x="32314" y="36469"/>
                    <a:pt x="35088" y="36457"/>
                    <a:pt x="37862" y="36433"/>
                  </a:cubicBezTo>
                  <a:cubicBezTo>
                    <a:pt x="38267" y="36433"/>
                    <a:pt x="38494" y="36552"/>
                    <a:pt x="38672" y="36922"/>
                  </a:cubicBezTo>
                  <a:cubicBezTo>
                    <a:pt x="42184" y="43827"/>
                    <a:pt x="45709" y="50709"/>
                    <a:pt x="49197" y="57615"/>
                  </a:cubicBezTo>
                  <a:cubicBezTo>
                    <a:pt x="49483" y="58246"/>
                    <a:pt x="49673" y="58912"/>
                    <a:pt x="49745" y="59615"/>
                  </a:cubicBezTo>
                  <a:cubicBezTo>
                    <a:pt x="49900" y="60722"/>
                    <a:pt x="49995" y="61841"/>
                    <a:pt x="50007" y="62960"/>
                  </a:cubicBezTo>
                  <a:cubicBezTo>
                    <a:pt x="50007" y="63615"/>
                    <a:pt x="49900" y="64270"/>
                    <a:pt x="49697" y="64901"/>
                  </a:cubicBezTo>
                  <a:cubicBezTo>
                    <a:pt x="49150" y="66628"/>
                    <a:pt x="47899" y="67556"/>
                    <a:pt x="46114" y="67747"/>
                  </a:cubicBezTo>
                  <a:cubicBezTo>
                    <a:pt x="43887" y="67997"/>
                    <a:pt x="41839" y="67342"/>
                    <a:pt x="39863" y="66461"/>
                  </a:cubicBezTo>
                  <a:cubicBezTo>
                    <a:pt x="35636" y="64592"/>
                    <a:pt x="32040" y="61829"/>
                    <a:pt x="28730" y="58662"/>
                  </a:cubicBezTo>
                  <a:cubicBezTo>
                    <a:pt x="24325" y="54495"/>
                    <a:pt x="20658" y="49614"/>
                    <a:pt x="17896" y="44220"/>
                  </a:cubicBezTo>
                  <a:cubicBezTo>
                    <a:pt x="17824" y="44113"/>
                    <a:pt x="17765" y="44018"/>
                    <a:pt x="17681" y="43934"/>
                  </a:cubicBezTo>
                  <a:close/>
                </a:path>
              </a:pathLst>
            </a:custGeom>
            <a:solidFill>
              <a:srgbClr val="EDB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54"/>
            <p:cNvSpPr/>
            <p:nvPr/>
          </p:nvSpPr>
          <p:spPr>
            <a:xfrm>
              <a:off x="1729156" y="1991639"/>
              <a:ext cx="1480788" cy="2048788"/>
            </a:xfrm>
            <a:custGeom>
              <a:avLst/>
              <a:gdLst/>
              <a:ahLst/>
              <a:cxnLst/>
              <a:rect l="l" t="t" r="r" b="b"/>
              <a:pathLst>
                <a:path w="46650" h="64544" extrusionOk="0">
                  <a:moveTo>
                    <a:pt x="45423" y="63139"/>
                  </a:moveTo>
                  <a:cubicBezTo>
                    <a:pt x="43304" y="61139"/>
                    <a:pt x="41553" y="58793"/>
                    <a:pt x="39934" y="56376"/>
                  </a:cubicBezTo>
                  <a:cubicBezTo>
                    <a:pt x="38267" y="53852"/>
                    <a:pt x="36719" y="51256"/>
                    <a:pt x="35029" y="48756"/>
                  </a:cubicBezTo>
                  <a:cubicBezTo>
                    <a:pt x="33160" y="46018"/>
                    <a:pt x="31052" y="43446"/>
                    <a:pt x="28754" y="41065"/>
                  </a:cubicBezTo>
                  <a:cubicBezTo>
                    <a:pt x="26337" y="38564"/>
                    <a:pt x="23301" y="36088"/>
                    <a:pt x="19646" y="36147"/>
                  </a:cubicBezTo>
                  <a:cubicBezTo>
                    <a:pt x="18074" y="36171"/>
                    <a:pt x="16526" y="36421"/>
                    <a:pt x="14967" y="36564"/>
                  </a:cubicBezTo>
                  <a:cubicBezTo>
                    <a:pt x="13657" y="36683"/>
                    <a:pt x="12181" y="36826"/>
                    <a:pt x="10931" y="36350"/>
                  </a:cubicBezTo>
                  <a:cubicBezTo>
                    <a:pt x="10216" y="36076"/>
                    <a:pt x="9549" y="35564"/>
                    <a:pt x="9311" y="34814"/>
                  </a:cubicBezTo>
                  <a:cubicBezTo>
                    <a:pt x="9073" y="34064"/>
                    <a:pt x="9192" y="33278"/>
                    <a:pt x="9395" y="32552"/>
                  </a:cubicBezTo>
                  <a:cubicBezTo>
                    <a:pt x="10049" y="30290"/>
                    <a:pt x="11443" y="28230"/>
                    <a:pt x="12752" y="26301"/>
                  </a:cubicBezTo>
                  <a:cubicBezTo>
                    <a:pt x="14288" y="24039"/>
                    <a:pt x="15955" y="21860"/>
                    <a:pt x="17503" y="19598"/>
                  </a:cubicBezTo>
                  <a:cubicBezTo>
                    <a:pt x="18146" y="18705"/>
                    <a:pt x="18729" y="17764"/>
                    <a:pt x="19265" y="16800"/>
                  </a:cubicBezTo>
                  <a:cubicBezTo>
                    <a:pt x="19777" y="15823"/>
                    <a:pt x="20075" y="14800"/>
                    <a:pt x="20325" y="13740"/>
                  </a:cubicBezTo>
                  <a:cubicBezTo>
                    <a:pt x="21063" y="10585"/>
                    <a:pt x="21337" y="7346"/>
                    <a:pt x="21134" y="4120"/>
                  </a:cubicBezTo>
                  <a:cubicBezTo>
                    <a:pt x="21063" y="2727"/>
                    <a:pt x="20872" y="1345"/>
                    <a:pt x="20563" y="0"/>
                  </a:cubicBezTo>
                  <a:cubicBezTo>
                    <a:pt x="18824" y="202"/>
                    <a:pt x="17122" y="595"/>
                    <a:pt x="15467" y="1179"/>
                  </a:cubicBezTo>
                  <a:cubicBezTo>
                    <a:pt x="6442" y="4334"/>
                    <a:pt x="263" y="12775"/>
                    <a:pt x="120" y="22300"/>
                  </a:cubicBezTo>
                  <a:cubicBezTo>
                    <a:pt x="1" y="31063"/>
                    <a:pt x="72" y="39815"/>
                    <a:pt x="120" y="48577"/>
                  </a:cubicBezTo>
                  <a:cubicBezTo>
                    <a:pt x="143" y="49720"/>
                    <a:pt x="322" y="50852"/>
                    <a:pt x="667" y="51947"/>
                  </a:cubicBezTo>
                  <a:cubicBezTo>
                    <a:pt x="1251" y="53828"/>
                    <a:pt x="2668" y="54531"/>
                    <a:pt x="4489" y="53792"/>
                  </a:cubicBezTo>
                  <a:cubicBezTo>
                    <a:pt x="5692" y="53292"/>
                    <a:pt x="6811" y="52649"/>
                    <a:pt x="7835" y="51852"/>
                  </a:cubicBezTo>
                  <a:cubicBezTo>
                    <a:pt x="10978" y="49423"/>
                    <a:pt x="13455" y="46351"/>
                    <a:pt x="15788" y="43172"/>
                  </a:cubicBezTo>
                  <a:cubicBezTo>
                    <a:pt x="16431" y="42303"/>
                    <a:pt x="17027" y="41422"/>
                    <a:pt x="17693" y="40469"/>
                  </a:cubicBezTo>
                  <a:cubicBezTo>
                    <a:pt x="17765" y="40565"/>
                    <a:pt x="17836" y="40660"/>
                    <a:pt x="17896" y="40767"/>
                  </a:cubicBezTo>
                  <a:cubicBezTo>
                    <a:pt x="20658" y="46161"/>
                    <a:pt x="24325" y="51054"/>
                    <a:pt x="28730" y="55221"/>
                  </a:cubicBezTo>
                  <a:cubicBezTo>
                    <a:pt x="32040" y="58376"/>
                    <a:pt x="35636" y="61150"/>
                    <a:pt x="39863" y="63008"/>
                  </a:cubicBezTo>
                  <a:cubicBezTo>
                    <a:pt x="41839" y="63889"/>
                    <a:pt x="43899" y="64544"/>
                    <a:pt x="46114" y="64306"/>
                  </a:cubicBezTo>
                  <a:cubicBezTo>
                    <a:pt x="46292" y="64282"/>
                    <a:pt x="46471" y="64246"/>
                    <a:pt x="46649" y="64210"/>
                  </a:cubicBezTo>
                  <a:cubicBezTo>
                    <a:pt x="46233" y="63865"/>
                    <a:pt x="45816" y="63508"/>
                    <a:pt x="45423" y="63139"/>
                  </a:cubicBezTo>
                  <a:close/>
                </a:path>
              </a:pathLst>
            </a:custGeom>
            <a:solidFill>
              <a:srgbClr val="B28D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54"/>
            <p:cNvSpPr/>
            <p:nvPr/>
          </p:nvSpPr>
          <p:spPr>
            <a:xfrm>
              <a:off x="2513005" y="2187744"/>
              <a:ext cx="520069" cy="377228"/>
            </a:xfrm>
            <a:custGeom>
              <a:avLst/>
              <a:gdLst/>
              <a:ahLst/>
              <a:cxnLst/>
              <a:rect l="l" t="t" r="r" b="b"/>
              <a:pathLst>
                <a:path w="16384" h="11884" extrusionOk="0">
                  <a:moveTo>
                    <a:pt x="1049" y="1"/>
                  </a:moveTo>
                  <a:cubicBezTo>
                    <a:pt x="705" y="1"/>
                    <a:pt x="355" y="13"/>
                    <a:pt x="0" y="37"/>
                  </a:cubicBezTo>
                  <a:lnTo>
                    <a:pt x="12" y="37"/>
                  </a:lnTo>
                  <a:cubicBezTo>
                    <a:pt x="5929" y="811"/>
                    <a:pt x="9323" y="3264"/>
                    <a:pt x="12990" y="7824"/>
                  </a:cubicBezTo>
                  <a:cubicBezTo>
                    <a:pt x="14109" y="9169"/>
                    <a:pt x="15193" y="10562"/>
                    <a:pt x="16383" y="11884"/>
                  </a:cubicBezTo>
                  <a:cubicBezTo>
                    <a:pt x="15502" y="10348"/>
                    <a:pt x="14573" y="8848"/>
                    <a:pt x="13549" y="7395"/>
                  </a:cubicBezTo>
                  <a:cubicBezTo>
                    <a:pt x="10494" y="2940"/>
                    <a:pt x="6449" y="1"/>
                    <a:pt x="1049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54"/>
            <p:cNvSpPr/>
            <p:nvPr/>
          </p:nvSpPr>
          <p:spPr>
            <a:xfrm>
              <a:off x="1663767" y="1979640"/>
              <a:ext cx="1506499" cy="1351405"/>
            </a:xfrm>
            <a:custGeom>
              <a:avLst/>
              <a:gdLst/>
              <a:ahLst/>
              <a:cxnLst/>
              <a:rect l="l" t="t" r="r" b="b"/>
              <a:pathLst>
                <a:path w="47460" h="42574" extrusionOk="0">
                  <a:moveTo>
                    <a:pt x="47458" y="19216"/>
                  </a:moveTo>
                  <a:cubicBezTo>
                    <a:pt x="47459" y="19223"/>
                    <a:pt x="47459" y="19230"/>
                    <a:pt x="47459" y="19238"/>
                  </a:cubicBezTo>
                  <a:lnTo>
                    <a:pt x="47459" y="19226"/>
                  </a:lnTo>
                  <a:cubicBezTo>
                    <a:pt x="47459" y="19222"/>
                    <a:pt x="47459" y="19219"/>
                    <a:pt x="47458" y="19216"/>
                  </a:cubicBezTo>
                  <a:close/>
                  <a:moveTo>
                    <a:pt x="25070" y="1"/>
                  </a:moveTo>
                  <a:cubicBezTo>
                    <a:pt x="21207" y="1"/>
                    <a:pt x="17339" y="899"/>
                    <a:pt x="13919" y="2807"/>
                  </a:cubicBezTo>
                  <a:cubicBezTo>
                    <a:pt x="12705" y="3486"/>
                    <a:pt x="11550" y="4283"/>
                    <a:pt x="10490" y="5188"/>
                  </a:cubicBezTo>
                  <a:cubicBezTo>
                    <a:pt x="8704" y="6665"/>
                    <a:pt x="7145" y="8403"/>
                    <a:pt x="5883" y="10356"/>
                  </a:cubicBezTo>
                  <a:cubicBezTo>
                    <a:pt x="1" y="19523"/>
                    <a:pt x="1751" y="30906"/>
                    <a:pt x="1989" y="41205"/>
                  </a:cubicBezTo>
                  <a:lnTo>
                    <a:pt x="2025" y="42574"/>
                  </a:lnTo>
                  <a:cubicBezTo>
                    <a:pt x="2049" y="41895"/>
                    <a:pt x="2084" y="40502"/>
                    <a:pt x="2084" y="39835"/>
                  </a:cubicBezTo>
                  <a:cubicBezTo>
                    <a:pt x="2144" y="28382"/>
                    <a:pt x="751" y="15237"/>
                    <a:pt x="10050" y="6748"/>
                  </a:cubicBezTo>
                  <a:cubicBezTo>
                    <a:pt x="14241" y="2708"/>
                    <a:pt x="19806" y="830"/>
                    <a:pt x="25363" y="830"/>
                  </a:cubicBezTo>
                  <a:cubicBezTo>
                    <a:pt x="35917" y="830"/>
                    <a:pt x="46439" y="7607"/>
                    <a:pt x="47458" y="19216"/>
                  </a:cubicBezTo>
                  <a:lnTo>
                    <a:pt x="47458" y="19216"/>
                  </a:lnTo>
                  <a:cubicBezTo>
                    <a:pt x="46988" y="7258"/>
                    <a:pt x="36050" y="1"/>
                    <a:pt x="25070" y="1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4"/>
            <p:cNvSpPr/>
            <p:nvPr/>
          </p:nvSpPr>
          <p:spPr>
            <a:xfrm>
              <a:off x="2867125" y="3135638"/>
              <a:ext cx="21934" cy="17776"/>
            </a:xfrm>
            <a:custGeom>
              <a:avLst/>
              <a:gdLst/>
              <a:ahLst/>
              <a:cxnLst/>
              <a:rect l="l" t="t" r="r" b="b"/>
              <a:pathLst>
                <a:path w="691" h="560" extrusionOk="0">
                  <a:moveTo>
                    <a:pt x="346" y="0"/>
                  </a:moveTo>
                  <a:cubicBezTo>
                    <a:pt x="0" y="24"/>
                    <a:pt x="0" y="536"/>
                    <a:pt x="346" y="560"/>
                  </a:cubicBezTo>
                  <a:cubicBezTo>
                    <a:pt x="691" y="536"/>
                    <a:pt x="691" y="24"/>
                    <a:pt x="346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54"/>
            <p:cNvSpPr/>
            <p:nvPr/>
          </p:nvSpPr>
          <p:spPr>
            <a:xfrm>
              <a:off x="3196675" y="3763759"/>
              <a:ext cx="21966" cy="17776"/>
            </a:xfrm>
            <a:custGeom>
              <a:avLst/>
              <a:gdLst/>
              <a:ahLst/>
              <a:cxnLst/>
              <a:rect l="l" t="t" r="r" b="b"/>
              <a:pathLst>
                <a:path w="692" h="560" extrusionOk="0">
                  <a:moveTo>
                    <a:pt x="346" y="0"/>
                  </a:moveTo>
                  <a:cubicBezTo>
                    <a:pt x="1" y="24"/>
                    <a:pt x="1" y="536"/>
                    <a:pt x="346" y="560"/>
                  </a:cubicBezTo>
                  <a:cubicBezTo>
                    <a:pt x="691" y="536"/>
                    <a:pt x="691" y="24"/>
                    <a:pt x="346" y="0"/>
                  </a:cubicBezTo>
                  <a:close/>
                </a:path>
              </a:pathLst>
            </a:custGeom>
            <a:solidFill>
              <a:srgbClr val="7156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4"/>
            <p:cNvSpPr/>
            <p:nvPr/>
          </p:nvSpPr>
          <p:spPr>
            <a:xfrm>
              <a:off x="2378449" y="2600841"/>
              <a:ext cx="654626" cy="469059"/>
            </a:xfrm>
            <a:custGeom>
              <a:avLst/>
              <a:gdLst/>
              <a:ahLst/>
              <a:cxnLst/>
              <a:rect l="l" t="t" r="r" b="b"/>
              <a:pathLst>
                <a:path w="20623" h="14777" fill="none" extrusionOk="0">
                  <a:moveTo>
                    <a:pt x="20622" y="4585"/>
                  </a:moveTo>
                  <a:cubicBezTo>
                    <a:pt x="11835" y="1"/>
                    <a:pt x="1870" y="596"/>
                    <a:pt x="953" y="6930"/>
                  </a:cubicBezTo>
                  <a:cubicBezTo>
                    <a:pt x="1" y="13598"/>
                    <a:pt x="3822" y="14777"/>
                    <a:pt x="10407" y="14515"/>
                  </a:cubicBezTo>
                </a:path>
              </a:pathLst>
            </a:custGeom>
            <a:noFill/>
            <a:ln w="5650" cap="flat" cmpd="sng">
              <a:solidFill>
                <a:srgbClr val="71561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F4F362-2A56-B54D-7BCE-B8D804A1D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711979"/>
              </p:ext>
            </p:extLst>
          </p:nvPr>
        </p:nvGraphicFramePr>
        <p:xfrm>
          <a:off x="43196" y="948446"/>
          <a:ext cx="8972717" cy="4027914"/>
        </p:xfrm>
        <a:graphic>
          <a:graphicData uri="http://schemas.openxmlformats.org/drawingml/2006/table">
            <a:tbl>
              <a:tblPr firstRow="1" bandRow="1">
                <a:tableStyleId>{CAA63DA9-C8BD-4145-AE98-E871CF030469}</a:tableStyleId>
              </a:tblPr>
              <a:tblGrid>
                <a:gridCol w="2409291">
                  <a:extLst>
                    <a:ext uri="{9D8B030D-6E8A-4147-A177-3AD203B41FA5}">
                      <a16:colId xmlns:a16="http://schemas.microsoft.com/office/drawing/2014/main" val="2208116092"/>
                    </a:ext>
                  </a:extLst>
                </a:gridCol>
                <a:gridCol w="2920043">
                  <a:extLst>
                    <a:ext uri="{9D8B030D-6E8A-4147-A177-3AD203B41FA5}">
                      <a16:colId xmlns:a16="http://schemas.microsoft.com/office/drawing/2014/main" val="404986947"/>
                    </a:ext>
                  </a:extLst>
                </a:gridCol>
                <a:gridCol w="3643383">
                  <a:extLst>
                    <a:ext uri="{9D8B030D-6E8A-4147-A177-3AD203B41FA5}">
                      <a16:colId xmlns:a16="http://schemas.microsoft.com/office/drawing/2014/main" val="2386158615"/>
                    </a:ext>
                  </a:extLst>
                </a:gridCol>
              </a:tblGrid>
              <a:tr h="730272">
                <a:tc>
                  <a:txBody>
                    <a:bodyPr/>
                    <a:lstStyle/>
                    <a:p>
                      <a:pPr algn="ctr"/>
                      <a:endParaRPr lang="en-VN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HOÁ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VN" sz="24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MINH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481739"/>
                  </a:ext>
                </a:extLst>
              </a:tr>
              <a:tr h="1509189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VN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VN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839207"/>
                  </a:ext>
                </a:extLst>
              </a:tr>
              <a:tr h="1788453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67262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7D08217-F610-B953-5798-4AF12051A885}"/>
              </a:ext>
            </a:extLst>
          </p:cNvPr>
          <p:cNvSpPr/>
          <p:nvPr/>
        </p:nvSpPr>
        <p:spPr>
          <a:xfrm>
            <a:off x="398414" y="151555"/>
            <a:ext cx="60324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 VIỆC THEO CẶP ĐÔI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4A8E1-E3AC-4871-9625-5405B8A1BCF2}"/>
              </a:ext>
            </a:extLst>
          </p:cNvPr>
          <p:cNvSpPr txBox="1"/>
          <p:nvPr/>
        </p:nvSpPr>
        <p:spPr>
          <a:xfrm>
            <a:off x="2487646" y="2111760"/>
            <a:ext cx="642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Đều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là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những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giá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trị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vật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chất</a:t>
            </a:r>
            <a:r>
              <a:rPr lang="en-US" sz="2000" b="1" dirty="0">
                <a:solidFill>
                  <a:srgbClr val="0000FF"/>
                </a:solidFill>
              </a:rPr>
              <a:t>, </a:t>
            </a:r>
            <a:r>
              <a:rPr lang="en-US" sz="2000" b="1" dirty="0" err="1">
                <a:solidFill>
                  <a:srgbClr val="0000FF"/>
                </a:solidFill>
              </a:rPr>
              <a:t>tinh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thần</a:t>
            </a:r>
            <a:r>
              <a:rPr lang="en-US" sz="2000" b="1" dirty="0">
                <a:solidFill>
                  <a:srgbClr val="0000FF"/>
                </a:solidFill>
              </a:rPr>
              <a:t> do con ng</a:t>
            </a:r>
            <a:r>
              <a:rPr lang="vi-VN" sz="2000" b="1" dirty="0">
                <a:solidFill>
                  <a:srgbClr val="0000FF"/>
                </a:solidFill>
              </a:rPr>
              <a:t>ư</a:t>
            </a:r>
            <a:r>
              <a:rPr lang="en-US" sz="2000" b="1" dirty="0" err="1">
                <a:solidFill>
                  <a:srgbClr val="0000FF"/>
                </a:solidFill>
              </a:rPr>
              <a:t>ời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sáng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tạo</a:t>
            </a:r>
            <a:r>
              <a:rPr lang="en-US" sz="2000" b="1" dirty="0">
                <a:solidFill>
                  <a:srgbClr val="0000FF"/>
                </a:solidFill>
              </a:rPr>
              <a:t> ra </a:t>
            </a:r>
            <a:r>
              <a:rPr lang="en-US" sz="2000" b="1" dirty="0" err="1">
                <a:solidFill>
                  <a:srgbClr val="0000FF"/>
                </a:solidFill>
              </a:rPr>
              <a:t>trong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lịch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sử</a:t>
            </a:r>
            <a:r>
              <a:rPr lang="en-US" sz="20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3DDDB-C581-4E76-8450-97716CA8924C}"/>
              </a:ext>
            </a:extLst>
          </p:cNvPr>
          <p:cNvSpPr/>
          <p:nvPr/>
        </p:nvSpPr>
        <p:spPr>
          <a:xfrm>
            <a:off x="2531632" y="3422032"/>
            <a:ext cx="29421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là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những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giá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trị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vật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chất</a:t>
            </a:r>
            <a:r>
              <a:rPr lang="en-US" b="1" dirty="0">
                <a:solidFill>
                  <a:srgbClr val="0000FF"/>
                </a:solidFill>
              </a:rPr>
              <a:t> &amp; </a:t>
            </a:r>
            <a:r>
              <a:rPr lang="en-US" b="1" dirty="0" err="1">
                <a:solidFill>
                  <a:srgbClr val="0000FF"/>
                </a:solidFill>
              </a:rPr>
              <a:t>tinh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thần</a:t>
            </a:r>
            <a:r>
              <a:rPr lang="en-US" b="1" dirty="0">
                <a:solidFill>
                  <a:srgbClr val="0000FF"/>
                </a:solidFill>
              </a:rPr>
              <a:t> do con ng</a:t>
            </a:r>
            <a:r>
              <a:rPr lang="vi-VN" b="1" dirty="0">
                <a:solidFill>
                  <a:srgbClr val="0000FF"/>
                </a:solidFill>
              </a:rPr>
              <a:t>ư</a:t>
            </a:r>
            <a:r>
              <a:rPr lang="en-US" b="1" dirty="0" err="1">
                <a:solidFill>
                  <a:srgbClr val="0000FF"/>
                </a:solidFill>
              </a:rPr>
              <a:t>ời</a:t>
            </a:r>
            <a:r>
              <a:rPr lang="en-US" b="1" dirty="0">
                <a:solidFill>
                  <a:srgbClr val="0000FF"/>
                </a:solidFill>
              </a:rPr>
              <a:t>  </a:t>
            </a:r>
            <a:r>
              <a:rPr lang="en-US" b="1" dirty="0" err="1">
                <a:solidFill>
                  <a:srgbClr val="0000FF"/>
                </a:solidFill>
              </a:rPr>
              <a:t>sáng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tạo</a:t>
            </a:r>
            <a:r>
              <a:rPr lang="en-US" b="1" dirty="0">
                <a:solidFill>
                  <a:srgbClr val="0000FF"/>
                </a:solidFill>
              </a:rPr>
              <a:t> ra </a:t>
            </a:r>
            <a:r>
              <a:rPr lang="en-US" b="1" dirty="0" err="1">
                <a:solidFill>
                  <a:srgbClr val="FF0000"/>
                </a:solidFill>
              </a:rPr>
              <a:t>từ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xuất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đến</a:t>
            </a:r>
            <a:r>
              <a:rPr lang="en-US" b="1" dirty="0">
                <a:solidFill>
                  <a:srgbClr val="FF0000"/>
                </a:solidFill>
              </a:rPr>
              <a:t> nay</a:t>
            </a:r>
            <a:r>
              <a:rPr lang="en-US" b="1" dirty="0">
                <a:solidFill>
                  <a:srgbClr val="0000FF"/>
                </a:solidFill>
              </a:rPr>
              <a:t>.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F28904-371C-4524-BB62-F8D8332A5568}"/>
              </a:ext>
            </a:extLst>
          </p:cNvPr>
          <p:cNvSpPr/>
          <p:nvPr/>
        </p:nvSpPr>
        <p:spPr>
          <a:xfrm>
            <a:off x="5473739" y="3345339"/>
            <a:ext cx="3487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là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những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giá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trị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vật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chất</a:t>
            </a:r>
            <a:r>
              <a:rPr lang="en-US" b="1" dirty="0">
                <a:solidFill>
                  <a:srgbClr val="0000FF"/>
                </a:solidFill>
              </a:rPr>
              <a:t> &amp; </a:t>
            </a:r>
            <a:r>
              <a:rPr lang="en-US" b="1" dirty="0" err="1">
                <a:solidFill>
                  <a:srgbClr val="0000FF"/>
                </a:solidFill>
              </a:rPr>
              <a:t>tinh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thần</a:t>
            </a:r>
            <a:r>
              <a:rPr lang="en-US" b="1" dirty="0">
                <a:solidFill>
                  <a:srgbClr val="0000FF"/>
                </a:solidFill>
              </a:rPr>
              <a:t> do con ng</a:t>
            </a:r>
            <a:r>
              <a:rPr lang="vi-VN" b="1" dirty="0">
                <a:solidFill>
                  <a:srgbClr val="0000FF"/>
                </a:solidFill>
              </a:rPr>
              <a:t>ư</a:t>
            </a:r>
            <a:r>
              <a:rPr lang="en-US" b="1" dirty="0" err="1">
                <a:solidFill>
                  <a:srgbClr val="0000FF"/>
                </a:solidFill>
              </a:rPr>
              <a:t>ời</a:t>
            </a:r>
            <a:r>
              <a:rPr lang="en-US" b="1" dirty="0">
                <a:solidFill>
                  <a:srgbClr val="0000FF"/>
                </a:solidFill>
              </a:rPr>
              <a:t>  </a:t>
            </a:r>
            <a:r>
              <a:rPr lang="en-US" b="1" dirty="0" err="1">
                <a:solidFill>
                  <a:srgbClr val="0000FF"/>
                </a:solidFill>
              </a:rPr>
              <a:t>sáng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tạo</a:t>
            </a:r>
            <a:r>
              <a:rPr lang="en-US" b="1" dirty="0">
                <a:solidFill>
                  <a:srgbClr val="0000FF"/>
                </a:solidFill>
              </a:rPr>
              <a:t> ra </a:t>
            </a:r>
            <a:r>
              <a:rPr lang="en-US" b="1" dirty="0" err="1">
                <a:solidFill>
                  <a:srgbClr val="FF0000"/>
                </a:solidFill>
              </a:rPr>
              <a:t>trong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đoạn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của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xã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hội</a:t>
            </a:r>
            <a:r>
              <a:rPr lang="en-US" b="1" dirty="0">
                <a:solidFill>
                  <a:srgbClr val="0000FF"/>
                </a:solidFill>
              </a:rPr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858C6E-FCD4-4A00-97A6-759F5E1B18C0}"/>
              </a:ext>
            </a:extLst>
          </p:cNvPr>
          <p:cNvSpPr txBox="1"/>
          <p:nvPr/>
        </p:nvSpPr>
        <p:spPr>
          <a:xfrm>
            <a:off x="2531632" y="4368473"/>
            <a:ext cx="261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tính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quốc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E4A910-E73B-448F-BABA-82BFA67CE739}"/>
              </a:ext>
            </a:extLst>
          </p:cNvPr>
          <p:cNvSpPr txBox="1"/>
          <p:nvPr/>
        </p:nvSpPr>
        <p:spPr>
          <a:xfrm>
            <a:off x="6010889" y="4380049"/>
            <a:ext cx="261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tính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quốc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tế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7" grpId="0"/>
      <p:bldP spid="4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N HOA">
            <a:extLst>
              <a:ext uri="{FF2B5EF4-FFF2-40B4-BE49-F238E27FC236}">
                <a16:creationId xmlns:a16="http://schemas.microsoft.com/office/drawing/2014/main" id="{3FF1F6EA-9559-6CC2-2557-3E7D62BE5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22" y="0"/>
            <a:ext cx="4572000" cy="4681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31DDF3-B61C-EA2B-5D5B-2DCDE9A7485D}"/>
              </a:ext>
            </a:extLst>
          </p:cNvPr>
          <p:cNvSpPr txBox="1"/>
          <p:nvPr/>
        </p:nvSpPr>
        <p:spPr>
          <a:xfrm>
            <a:off x="0" y="468183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 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AN MINH">
            <a:extLst>
              <a:ext uri="{FF2B5EF4-FFF2-40B4-BE49-F238E27FC236}">
                <a16:creationId xmlns:a16="http://schemas.microsoft.com/office/drawing/2014/main" id="{33489070-1C91-A282-318A-5DEC2E45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"/>
            <a:ext cx="4570888" cy="468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CF9C4-0842-AAB6-65E1-A1FD10930A7E}"/>
              </a:ext>
            </a:extLst>
          </p:cNvPr>
          <p:cNvSpPr txBox="1"/>
          <p:nvPr/>
        </p:nvSpPr>
        <p:spPr>
          <a:xfrm>
            <a:off x="4668644" y="468183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Parthenon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A78E9F-D8CD-45EF-9C27-43D7434D9854}"/>
              </a:ext>
            </a:extLst>
          </p:cNvPr>
          <p:cNvSpPr/>
          <p:nvPr/>
        </p:nvSpPr>
        <p:spPr>
          <a:xfrm>
            <a:off x="156411" y="94796"/>
            <a:ext cx="2983831" cy="56694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VĂN HÓA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2C9626-1F59-4657-9B65-DFCDB556DEB0}"/>
              </a:ext>
            </a:extLst>
          </p:cNvPr>
          <p:cNvSpPr/>
          <p:nvPr/>
        </p:nvSpPr>
        <p:spPr>
          <a:xfrm>
            <a:off x="5085347" y="178195"/>
            <a:ext cx="2983831" cy="56694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VĂN MINH</a:t>
            </a:r>
          </a:p>
        </p:txBody>
      </p:sp>
    </p:spTree>
    <p:extLst>
      <p:ext uri="{BB962C8B-B14F-4D97-AF65-F5344CB8AC3E}">
        <p14:creationId xmlns:p14="http://schemas.microsoft.com/office/powerpoint/2010/main" val="335778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N HOA">
            <a:extLst>
              <a:ext uri="{FF2B5EF4-FFF2-40B4-BE49-F238E27FC236}">
                <a16:creationId xmlns:a16="http://schemas.microsoft.com/office/drawing/2014/main" id="{165D156D-71D2-9D3E-797C-534B97C8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4421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4D65B7-C33D-1CB0-3207-06B3AA586373}"/>
              </a:ext>
            </a:extLst>
          </p:cNvPr>
          <p:cNvSpPr txBox="1"/>
          <p:nvPr/>
        </p:nvSpPr>
        <p:spPr>
          <a:xfrm>
            <a:off x="0" y="4386805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sức của người Việt cổ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(di vật của nền văn hóa Hòa Bình)</a:t>
            </a:r>
          </a:p>
        </p:txBody>
      </p:sp>
      <p:pic>
        <p:nvPicPr>
          <p:cNvPr id="2" name="VĂN MINH">
            <a:extLst>
              <a:ext uri="{FF2B5EF4-FFF2-40B4-BE49-F238E27FC236}">
                <a16:creationId xmlns:a16="http://schemas.microsoft.com/office/drawing/2014/main" id="{575052E7-403C-E6AB-4BDD-341CFDE39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34724"/>
            <a:ext cx="4572000" cy="4421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4B73-8FB9-2DDB-BAC0-B52CEDEC13B3}"/>
              </a:ext>
            </a:extLst>
          </p:cNvPr>
          <p:cNvSpPr txBox="1"/>
          <p:nvPr/>
        </p:nvSpPr>
        <p:spPr>
          <a:xfrm>
            <a:off x="4984595" y="4332445"/>
            <a:ext cx="4159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48F372-935D-4B49-A9CB-351B60E73615}"/>
              </a:ext>
            </a:extLst>
          </p:cNvPr>
          <p:cNvSpPr/>
          <p:nvPr/>
        </p:nvSpPr>
        <p:spPr>
          <a:xfrm>
            <a:off x="156411" y="94796"/>
            <a:ext cx="2983831" cy="56694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VĂN HÓA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F45BD6-56C5-49F0-9153-C3E360269AB8}"/>
              </a:ext>
            </a:extLst>
          </p:cNvPr>
          <p:cNvSpPr/>
          <p:nvPr/>
        </p:nvSpPr>
        <p:spPr>
          <a:xfrm>
            <a:off x="5572381" y="189753"/>
            <a:ext cx="2983831" cy="56694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VĂN MINH</a:t>
            </a:r>
          </a:p>
        </p:txBody>
      </p:sp>
    </p:spTree>
    <p:extLst>
      <p:ext uri="{BB962C8B-B14F-4D97-AF65-F5344CB8AC3E}">
        <p14:creationId xmlns:p14="http://schemas.microsoft.com/office/powerpoint/2010/main" val="2512623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ocial Studies Subject for High School - 10th Grade: Ancient Greece and Ancient Rome by Slidesgo">
  <a:themeElements>
    <a:clrScheme name="Simple Light">
      <a:dk1>
        <a:srgbClr val="DB8270"/>
      </a:dk1>
      <a:lt1>
        <a:srgbClr val="FFFFFF"/>
      </a:lt1>
      <a:dk2>
        <a:srgbClr val="132440"/>
      </a:dk2>
      <a:lt2>
        <a:srgbClr val="72859D"/>
      </a:lt2>
      <a:accent1>
        <a:srgbClr val="95A5B9"/>
      </a:accent1>
      <a:accent2>
        <a:srgbClr val="C3CDD9"/>
      </a:accent2>
      <a:accent3>
        <a:srgbClr val="EDBC79"/>
      </a:accent3>
      <a:accent4>
        <a:srgbClr val="B28D5B"/>
      </a:accent4>
      <a:accent5>
        <a:srgbClr val="715617"/>
      </a:accent5>
      <a:accent6>
        <a:srgbClr val="F4D7A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547</Words>
  <Application>Microsoft Office PowerPoint</Application>
  <PresentationFormat>On-screen Show (16:9)</PresentationFormat>
  <Paragraphs>98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Manrope</vt:lpstr>
      <vt:lpstr>Calibri Light</vt:lpstr>
      <vt:lpstr>Stoke Light</vt:lpstr>
      <vt:lpstr>Quintessential</vt:lpstr>
      <vt:lpstr>Calibri</vt:lpstr>
      <vt:lpstr>微软雅黑</vt:lpstr>
      <vt:lpstr>Times New Roman</vt:lpstr>
      <vt:lpstr>Livvic</vt:lpstr>
      <vt:lpstr>Stoke</vt:lpstr>
      <vt:lpstr>.VnArial</vt:lpstr>
      <vt:lpstr>PT Serif</vt:lpstr>
      <vt:lpstr>Roboto Condensed Light</vt:lpstr>
      <vt:lpstr>Arial</vt:lpstr>
      <vt:lpstr>Open Sans</vt:lpstr>
      <vt:lpstr>ITC Avant Garde Std Bk</vt:lpstr>
      <vt:lpstr>Tahoma</vt:lpstr>
      <vt:lpstr>Social Studies Subject for High School - 10th Grade: Ancient Greece and Ancient Rome by Slidesgo</vt:lpstr>
      <vt:lpstr>8_Office Theme</vt:lpstr>
      <vt:lpstr>Non Canonical Gospels Thesis by Slidesgo</vt:lpstr>
      <vt:lpstr>2_Office Theme</vt:lpstr>
      <vt:lpstr>1_Office Theme</vt:lpstr>
      <vt:lpstr>Lección de Historia de España by Slidesgo</vt:lpstr>
      <vt:lpstr>4_Office Theme</vt:lpstr>
      <vt:lpstr>PowerPoint Presentation</vt:lpstr>
      <vt:lpstr>PowerPoint Presentation</vt:lpstr>
      <vt:lpstr>KHÁI QUÁT LỊCH SỬ VĂN MINH THẾ GIỚI CỔ TRUNG ĐẠI</vt:lpstr>
      <vt:lpstr>Khái niệm văn hóa, văn minh</vt:lpstr>
      <vt:lpstr>1. Khái niệm văn hóa, văn minh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64</cp:revision>
  <dcterms:modified xsi:type="dcterms:W3CDTF">2022-10-05T01:23:39Z</dcterms:modified>
</cp:coreProperties>
</file>